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20"/>
  </p:notesMasterIdLst>
  <p:sldIdLst>
    <p:sldId id="256" r:id="rId2"/>
    <p:sldId id="275" r:id="rId3"/>
    <p:sldId id="270" r:id="rId4"/>
    <p:sldId id="271" r:id="rId5"/>
    <p:sldId id="272" r:id="rId6"/>
    <p:sldId id="274" r:id="rId7"/>
    <p:sldId id="262" r:id="rId8"/>
    <p:sldId id="276" r:id="rId9"/>
    <p:sldId id="279" r:id="rId10"/>
    <p:sldId id="277" r:id="rId11"/>
    <p:sldId id="278" r:id="rId12"/>
    <p:sldId id="280" r:id="rId13"/>
    <p:sldId id="267" r:id="rId14"/>
    <p:sldId id="259" r:id="rId15"/>
    <p:sldId id="260" r:id="rId16"/>
    <p:sldId id="261" r:id="rId17"/>
    <p:sldId id="281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11653-D971-DC92-5D18-788CBDD70712}" v="109" dt="2021-08-06T04:08:39.067"/>
    <p1510:client id="{28100541-4A63-20C2-8038-8C3170DF0386}" v="21" dt="2021-08-06T17:01:22.903"/>
    <p1510:client id="{3C2C7578-FE02-4A0C-8AD2-DD9A385FCC8B}" v="78" dt="2021-08-05T05:41:30.077"/>
    <p1510:client id="{FCFF84DA-447C-C1A2-C81C-6D24E8F6690F}" v="24" dt="2021-08-06T02:41:34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um" userId="S::ml6643@nyu.edu::513c3803-ddba-475d-8fe3-24de3e01ce2b" providerId="AD" clId="Web-{28100541-4A63-20C2-8038-8C3170DF0386}"/>
    <pc:docChg chg="modSld">
      <pc:chgData name="Michael Lum" userId="S::ml6643@nyu.edu::513c3803-ddba-475d-8fe3-24de3e01ce2b" providerId="AD" clId="Web-{28100541-4A63-20C2-8038-8C3170DF0386}" dt="2021-08-06T17:01:21.012" v="19" actId="20577"/>
      <pc:docMkLst>
        <pc:docMk/>
      </pc:docMkLst>
      <pc:sldChg chg="modSp">
        <pc:chgData name="Michael Lum" userId="S::ml6643@nyu.edu::513c3803-ddba-475d-8fe3-24de3e01ce2b" providerId="AD" clId="Web-{28100541-4A63-20C2-8038-8C3170DF0386}" dt="2021-08-06T17:01:21.012" v="19" actId="20577"/>
        <pc:sldMkLst>
          <pc:docMk/>
          <pc:sldMk cId="3373067499" sldId="277"/>
        </pc:sldMkLst>
        <pc:spChg chg="mod">
          <ac:chgData name="Michael Lum" userId="S::ml6643@nyu.edu::513c3803-ddba-475d-8fe3-24de3e01ce2b" providerId="AD" clId="Web-{28100541-4A63-20C2-8038-8C3170DF0386}" dt="2021-08-06T17:01:21.012" v="19" actId="20577"/>
          <ac:spMkLst>
            <pc:docMk/>
            <pc:sldMk cId="3373067499" sldId="277"/>
            <ac:spMk id="8" creationId="{554655B9-55E8-8B4A-AFD4-5696BF79B3C5}"/>
          </ac:spMkLst>
        </pc:spChg>
      </pc:sldChg>
    </pc:docChg>
  </pc:docChgLst>
  <pc:docChgLst>
    <pc:chgData name="Soren Netka" userId="S::spn286@nyu.edu::7247f045-0ec2-4e64-b4f4-0879b77c7052" providerId="AD" clId="Web-{21211653-D971-DC92-5D18-788CBDD70712}"/>
    <pc:docChg chg="addSld modSld sldOrd">
      <pc:chgData name="Soren Netka" userId="S::spn286@nyu.edu::7247f045-0ec2-4e64-b4f4-0879b77c7052" providerId="AD" clId="Web-{21211653-D971-DC92-5D18-788CBDD70712}" dt="2021-08-06T04:08:39.067" v="103"/>
      <pc:docMkLst>
        <pc:docMk/>
      </pc:docMkLst>
      <pc:sldChg chg="modSp">
        <pc:chgData name="Soren Netka" userId="S::spn286@nyu.edu::7247f045-0ec2-4e64-b4f4-0879b77c7052" providerId="AD" clId="Web-{21211653-D971-DC92-5D18-788CBDD70712}" dt="2021-08-06T03:20:09.258" v="94" actId="20577"/>
        <pc:sldMkLst>
          <pc:docMk/>
          <pc:sldMk cId="0" sldId="256"/>
        </pc:sldMkLst>
        <pc:spChg chg="mod">
          <ac:chgData name="Soren Netka" userId="S::spn286@nyu.edu::7247f045-0ec2-4e64-b4f4-0879b77c7052" providerId="AD" clId="Web-{21211653-D971-DC92-5D18-788CBDD70712}" dt="2021-08-06T03:20:09.258" v="94" actId="20577"/>
          <ac:spMkLst>
            <pc:docMk/>
            <pc:sldMk cId="0" sldId="256"/>
            <ac:spMk id="2" creationId="{F096782A-29C9-4EB0-A386-0721EFD947DF}"/>
          </ac:spMkLst>
        </pc:spChg>
      </pc:sldChg>
      <pc:sldChg chg="addSp delSp modSp add ord replId modMedia addAnim delAnim">
        <pc:chgData name="Soren Netka" userId="S::spn286@nyu.edu::7247f045-0ec2-4e64-b4f4-0879b77c7052" providerId="AD" clId="Web-{21211653-D971-DC92-5D18-788CBDD70712}" dt="2021-08-06T03:42:28.712" v="102" actId="1076"/>
        <pc:sldMkLst>
          <pc:docMk/>
          <pc:sldMk cId="3465949396" sldId="280"/>
        </pc:sldMkLst>
        <pc:spChg chg="mod">
          <ac:chgData name="Soren Netka" userId="S::spn286@nyu.edu::7247f045-0ec2-4e64-b4f4-0879b77c7052" providerId="AD" clId="Web-{21211653-D971-DC92-5D18-788CBDD70712}" dt="2021-08-06T03:18:15.407" v="92" actId="1076"/>
          <ac:spMkLst>
            <pc:docMk/>
            <pc:sldMk cId="3465949396" sldId="280"/>
            <ac:spMk id="2" creationId="{7E24A600-C6EE-4BB4-8E72-9C1E2351C2E1}"/>
          </ac:spMkLst>
        </pc:spChg>
        <pc:spChg chg="mod">
          <ac:chgData name="Soren Netka" userId="S::spn286@nyu.edu::7247f045-0ec2-4e64-b4f4-0879b77c7052" providerId="AD" clId="Web-{21211653-D971-DC92-5D18-788CBDD70712}" dt="2021-08-06T03:18:07.844" v="91" actId="1076"/>
          <ac:spMkLst>
            <pc:docMk/>
            <pc:sldMk cId="3465949396" sldId="280"/>
            <ac:spMk id="3" creationId="{770F70A3-BCF4-4417-A9BD-A5739CB972E9}"/>
          </ac:spMkLst>
        </pc:spChg>
        <pc:picChg chg="del">
          <ac:chgData name="Soren Netka" userId="S::spn286@nyu.edu::7247f045-0ec2-4e64-b4f4-0879b77c7052" providerId="AD" clId="Web-{21211653-D971-DC92-5D18-788CBDD70712}" dt="2021-08-06T03:07:00.338" v="2"/>
          <ac:picMkLst>
            <pc:docMk/>
            <pc:sldMk cId="3465949396" sldId="280"/>
            <ac:picMk id="4" creationId="{2608FE12-07DF-4260-8A23-2D5A01167915}"/>
          </ac:picMkLst>
        </pc:picChg>
        <pc:picChg chg="del">
          <ac:chgData name="Soren Netka" userId="S::spn286@nyu.edu::7247f045-0ec2-4e64-b4f4-0879b77c7052" providerId="AD" clId="Web-{21211653-D971-DC92-5D18-788CBDD70712}" dt="2021-08-06T03:09:43.765" v="64"/>
          <ac:picMkLst>
            <pc:docMk/>
            <pc:sldMk cId="3465949396" sldId="280"/>
            <ac:picMk id="5" creationId="{C38DB472-DACA-4AA0-8E69-291D42CDB0CC}"/>
          </ac:picMkLst>
        </pc:picChg>
        <pc:picChg chg="add mod">
          <ac:chgData name="Soren Netka" userId="S::spn286@nyu.edu::7247f045-0ec2-4e64-b4f4-0879b77c7052" providerId="AD" clId="Web-{21211653-D971-DC92-5D18-788CBDD70712}" dt="2021-08-06T03:31:56.125" v="99" actId="1076"/>
          <ac:picMkLst>
            <pc:docMk/>
            <pc:sldMk cId="3465949396" sldId="280"/>
            <ac:picMk id="6" creationId="{CD734C9B-A88B-4DD5-8EDE-98027DE90354}"/>
          </ac:picMkLst>
        </pc:picChg>
        <pc:picChg chg="add mod">
          <ac:chgData name="Soren Netka" userId="S::spn286@nyu.edu::7247f045-0ec2-4e64-b4f4-0879b77c7052" providerId="AD" clId="Web-{21211653-D971-DC92-5D18-788CBDD70712}" dt="2021-08-06T03:31:59.359" v="100" actId="1076"/>
          <ac:picMkLst>
            <pc:docMk/>
            <pc:sldMk cId="3465949396" sldId="280"/>
            <ac:picMk id="7" creationId="{1E9A7D73-46B2-4B70-981D-9D826CE2779D}"/>
          </ac:picMkLst>
        </pc:picChg>
        <pc:picChg chg="add mod">
          <ac:chgData name="Soren Netka" userId="S::spn286@nyu.edu::7247f045-0ec2-4e64-b4f4-0879b77c7052" providerId="AD" clId="Web-{21211653-D971-DC92-5D18-788CBDD70712}" dt="2021-08-06T03:42:28.712" v="102" actId="1076"/>
          <ac:picMkLst>
            <pc:docMk/>
            <pc:sldMk cId="3465949396" sldId="280"/>
            <ac:picMk id="8" creationId="{3FABFA08-BA8B-4EA8-82F3-399CB01CDC81}"/>
          </ac:picMkLst>
        </pc:picChg>
      </pc:sldChg>
      <pc:sldChg chg="new">
        <pc:chgData name="Soren Netka" userId="S::spn286@nyu.edu::7247f045-0ec2-4e64-b4f4-0879b77c7052" providerId="AD" clId="Web-{21211653-D971-DC92-5D18-788CBDD70712}" dt="2021-08-06T04:08:39.067" v="103"/>
        <pc:sldMkLst>
          <pc:docMk/>
          <pc:sldMk cId="1029363433" sldId="281"/>
        </pc:sldMkLst>
      </pc:sldChg>
    </pc:docChg>
  </pc:docChgLst>
  <pc:docChgLst>
    <pc:chgData name="Matthew Mittelsteadt" userId="S::mm9694@nyu.edu::7efd56ee-7759-4621-b446-102c8af69180" providerId="AD" clId="Web-{BF9C7159-C9CA-E3B6-1570-A2AEBEE622C3}"/>
    <pc:docChg chg="modSld">
      <pc:chgData name="Matthew Mittelsteadt" userId="S::mm9694@nyu.edu::7efd56ee-7759-4621-b446-102c8af69180" providerId="AD" clId="Web-{BF9C7159-C9CA-E3B6-1570-A2AEBEE622C3}" dt="2021-08-03T16:48:38.329" v="26"/>
      <pc:docMkLst>
        <pc:docMk/>
      </pc:docMkLst>
      <pc:sldChg chg="addSp delSp modSp">
        <pc:chgData name="Matthew Mittelsteadt" userId="S::mm9694@nyu.edu::7efd56ee-7759-4621-b446-102c8af69180" providerId="AD" clId="Web-{BF9C7159-C9CA-E3B6-1570-A2AEBEE622C3}" dt="2021-08-03T16:47:10.299" v="12"/>
        <pc:sldMkLst>
          <pc:docMk/>
          <pc:sldMk cId="0" sldId="261"/>
        </pc:sldMkLst>
        <pc:picChg chg="add del mod">
          <ac:chgData name="Matthew Mittelsteadt" userId="S::mm9694@nyu.edu::7efd56ee-7759-4621-b446-102c8af69180" providerId="AD" clId="Web-{BF9C7159-C9CA-E3B6-1570-A2AEBEE622C3}" dt="2021-08-03T16:47:03.456" v="10"/>
          <ac:picMkLst>
            <pc:docMk/>
            <pc:sldMk cId="0" sldId="261"/>
            <ac:picMk id="2" creationId="{08AA3B2D-050F-49C3-B585-CFC5CE4FD1C6}"/>
          </ac:picMkLst>
        </pc:picChg>
        <pc:picChg chg="add del mod">
          <ac:chgData name="Matthew Mittelsteadt" userId="S::mm9694@nyu.edu::7efd56ee-7759-4621-b446-102c8af69180" providerId="AD" clId="Web-{BF9C7159-C9CA-E3B6-1570-A2AEBEE622C3}" dt="2021-08-03T16:47:10.299" v="12"/>
          <ac:picMkLst>
            <pc:docMk/>
            <pc:sldMk cId="0" sldId="261"/>
            <ac:picMk id="3" creationId="{FDB1AF36-42F6-439C-9405-81AFB7808E1F}"/>
          </ac:picMkLst>
        </pc:picChg>
      </pc:sldChg>
      <pc:sldChg chg="addSp delSp modSp">
        <pc:chgData name="Matthew Mittelsteadt" userId="S::mm9694@nyu.edu::7efd56ee-7759-4621-b446-102c8af69180" providerId="AD" clId="Web-{BF9C7159-C9CA-E3B6-1570-A2AEBEE622C3}" dt="2021-08-03T16:48:38.329" v="26"/>
        <pc:sldMkLst>
          <pc:docMk/>
          <pc:sldMk cId="495191186" sldId="271"/>
        </pc:sldMkLst>
        <pc:picChg chg="add del mod">
          <ac:chgData name="Matthew Mittelsteadt" userId="S::mm9694@nyu.edu::7efd56ee-7759-4621-b446-102c8af69180" providerId="AD" clId="Web-{BF9C7159-C9CA-E3B6-1570-A2AEBEE622C3}" dt="2021-08-03T16:30:40.850" v="1"/>
          <ac:picMkLst>
            <pc:docMk/>
            <pc:sldMk cId="495191186" sldId="271"/>
            <ac:picMk id="3" creationId="{8C82505E-8EA2-41C7-BE14-2C0D7EDBF2D7}"/>
          </ac:picMkLst>
        </pc:picChg>
        <pc:picChg chg="add mod">
          <ac:chgData name="Matthew Mittelsteadt" userId="S::mm9694@nyu.edu::7efd56ee-7759-4621-b446-102c8af69180" providerId="AD" clId="Web-{BF9C7159-C9CA-E3B6-1570-A2AEBEE622C3}" dt="2021-08-03T16:31:33.802" v="6" actId="1076"/>
          <ac:picMkLst>
            <pc:docMk/>
            <pc:sldMk cId="495191186" sldId="271"/>
            <ac:picMk id="4" creationId="{0F30C144-AD01-41AF-9F61-244FDD7350DF}"/>
          </ac:picMkLst>
        </pc:picChg>
        <pc:picChg chg="add del mod">
          <ac:chgData name="Matthew Mittelsteadt" userId="S::mm9694@nyu.edu::7efd56ee-7759-4621-b446-102c8af69180" providerId="AD" clId="Web-{BF9C7159-C9CA-E3B6-1570-A2AEBEE622C3}" dt="2021-08-03T16:48:38.329" v="26"/>
          <ac:picMkLst>
            <pc:docMk/>
            <pc:sldMk cId="495191186" sldId="271"/>
            <ac:picMk id="9" creationId="{A087E3DC-7732-4653-9931-0E8045BA4131}"/>
          </ac:picMkLst>
        </pc:picChg>
      </pc:sldChg>
      <pc:sldChg chg="addSp delSp modSp">
        <pc:chgData name="Matthew Mittelsteadt" userId="S::mm9694@nyu.edu::7efd56ee-7759-4621-b446-102c8af69180" providerId="AD" clId="Web-{BF9C7159-C9CA-E3B6-1570-A2AEBEE622C3}" dt="2021-08-03T16:31:31.177" v="5"/>
        <pc:sldMkLst>
          <pc:docMk/>
          <pc:sldMk cId="3224971889" sldId="272"/>
        </pc:sldMkLst>
        <pc:picChg chg="add del mod">
          <ac:chgData name="Matthew Mittelsteadt" userId="S::mm9694@nyu.edu::7efd56ee-7759-4621-b446-102c8af69180" providerId="AD" clId="Web-{BF9C7159-C9CA-E3B6-1570-A2AEBEE622C3}" dt="2021-08-03T16:31:31.177" v="5"/>
          <ac:picMkLst>
            <pc:docMk/>
            <pc:sldMk cId="3224971889" sldId="272"/>
            <ac:picMk id="3" creationId="{EA36A2B9-18BA-4929-A555-36B8B48DDD81}"/>
          </ac:picMkLst>
        </pc:picChg>
      </pc:sldChg>
      <pc:sldChg chg="addSp delSp modSp">
        <pc:chgData name="Matthew Mittelsteadt" userId="S::mm9694@nyu.edu::7efd56ee-7759-4621-b446-102c8af69180" providerId="AD" clId="Web-{BF9C7159-C9CA-E3B6-1570-A2AEBEE622C3}" dt="2021-08-03T16:48:25.251" v="25"/>
        <pc:sldMkLst>
          <pc:docMk/>
          <pc:sldMk cId="855982648" sldId="273"/>
        </pc:sldMkLst>
        <pc:spChg chg="add mod">
          <ac:chgData name="Matthew Mittelsteadt" userId="S::mm9694@nyu.edu::7efd56ee-7759-4621-b446-102c8af69180" providerId="AD" clId="Web-{BF9C7159-C9CA-E3B6-1570-A2AEBEE622C3}" dt="2021-08-03T16:48:25.251" v="25"/>
          <ac:spMkLst>
            <pc:docMk/>
            <pc:sldMk cId="855982648" sldId="273"/>
            <ac:spMk id="6" creationId="{D4F5088F-53A5-4DD8-A73C-9F973F16AEA4}"/>
          </ac:spMkLst>
        </pc:spChg>
        <pc:spChg chg="del">
          <ac:chgData name="Matthew Mittelsteadt" userId="S::mm9694@nyu.edu::7efd56ee-7759-4621-b446-102c8af69180" providerId="AD" clId="Web-{BF9C7159-C9CA-E3B6-1570-A2AEBEE622C3}" dt="2021-08-03T16:48:25.251" v="25"/>
          <ac:spMkLst>
            <pc:docMk/>
            <pc:sldMk cId="855982648" sldId="273"/>
            <ac:spMk id="141" creationId="{00000000-0000-0000-0000-000000000000}"/>
          </ac:spMkLst>
        </pc:spChg>
        <pc:picChg chg="add mod">
          <ac:chgData name="Matthew Mittelsteadt" userId="S::mm9694@nyu.edu::7efd56ee-7759-4621-b446-102c8af69180" providerId="AD" clId="Web-{BF9C7159-C9CA-E3B6-1570-A2AEBEE622C3}" dt="2021-08-03T16:47:43.549" v="18" actId="1076"/>
          <ac:picMkLst>
            <pc:docMk/>
            <pc:sldMk cId="855982648" sldId="273"/>
            <ac:picMk id="2" creationId="{D35BABD1-42FC-47DF-B33A-10E57DADCA34}"/>
          </ac:picMkLst>
        </pc:picChg>
        <pc:picChg chg="add mod">
          <ac:chgData name="Matthew Mittelsteadt" userId="S::mm9694@nyu.edu::7efd56ee-7759-4621-b446-102c8af69180" providerId="AD" clId="Web-{BF9C7159-C9CA-E3B6-1570-A2AEBEE622C3}" dt="2021-08-03T16:47:59.814" v="22" actId="1076"/>
          <ac:picMkLst>
            <pc:docMk/>
            <pc:sldMk cId="855982648" sldId="273"/>
            <ac:picMk id="3" creationId="{13969AF1-8F8F-4BA2-ACBD-03E1E77AF1F8}"/>
          </ac:picMkLst>
        </pc:picChg>
        <pc:picChg chg="add mod">
          <ac:chgData name="Matthew Mittelsteadt" userId="S::mm9694@nyu.edu::7efd56ee-7759-4621-b446-102c8af69180" providerId="AD" clId="Web-{BF9C7159-C9CA-E3B6-1570-A2AEBEE622C3}" dt="2021-08-03T16:48:20.829" v="24" actId="1076"/>
          <ac:picMkLst>
            <pc:docMk/>
            <pc:sldMk cId="855982648" sldId="273"/>
            <ac:picMk id="4" creationId="{2631B966-2502-415B-B44E-9189DD789D59}"/>
          </ac:picMkLst>
        </pc:picChg>
      </pc:sldChg>
    </pc:docChg>
  </pc:docChgLst>
  <pc:docChgLst>
    <pc:chgData name="Xiaolin Xu" userId="S::xx910@nyu.edu::5cfd5802-5e4b-4960-94ea-73c1a85ebd75" providerId="AD" clId="Web-{4655E257-9864-982D-BE6D-247EA02F49A0}"/>
    <pc:docChg chg="addSld delSld modSld sldOrd">
      <pc:chgData name="Xiaolin Xu" userId="S::xx910@nyu.edu::5cfd5802-5e4b-4960-94ea-73c1a85ebd75" providerId="AD" clId="Web-{4655E257-9864-982D-BE6D-247EA02F49A0}" dt="2021-08-01T02:34:19.001" v="27"/>
      <pc:docMkLst>
        <pc:docMk/>
      </pc:docMkLst>
      <pc:sldChg chg="addSp modSp">
        <pc:chgData name="Xiaolin Xu" userId="S::xx910@nyu.edu::5cfd5802-5e4b-4960-94ea-73c1a85ebd75" providerId="AD" clId="Web-{4655E257-9864-982D-BE6D-247EA02F49A0}" dt="2021-07-31T23:57:36.057" v="23" actId="1076"/>
        <pc:sldMkLst>
          <pc:docMk/>
          <pc:sldMk cId="0" sldId="256"/>
        </pc:sldMkLst>
        <pc:spChg chg="add mod">
          <ac:chgData name="Xiaolin Xu" userId="S::xx910@nyu.edu::5cfd5802-5e4b-4960-94ea-73c1a85ebd75" providerId="AD" clId="Web-{4655E257-9864-982D-BE6D-247EA02F49A0}" dt="2021-07-31T23:57:36.057" v="23" actId="1076"/>
          <ac:spMkLst>
            <pc:docMk/>
            <pc:sldMk cId="0" sldId="256"/>
            <ac:spMk id="2" creationId="{F096782A-29C9-4EB0-A386-0721EFD947DF}"/>
          </ac:spMkLst>
        </pc:spChg>
      </pc:sldChg>
      <pc:sldChg chg="delSp modSp del">
        <pc:chgData name="Xiaolin Xu" userId="S::xx910@nyu.edu::5cfd5802-5e4b-4960-94ea-73c1a85ebd75" providerId="AD" clId="Web-{4655E257-9864-982D-BE6D-247EA02F49A0}" dt="2021-07-31T23:57:43.182" v="24"/>
        <pc:sldMkLst>
          <pc:docMk/>
          <pc:sldMk cId="0" sldId="258"/>
        </pc:sldMkLst>
        <pc:spChg chg="mod">
          <ac:chgData name="Xiaolin Xu" userId="S::xx910@nyu.edu::5cfd5802-5e4b-4960-94ea-73c1a85ebd75" providerId="AD" clId="Web-{4655E257-9864-982D-BE6D-247EA02F49A0}" dt="2021-07-31T23:56:40.975" v="4" actId="20577"/>
          <ac:spMkLst>
            <pc:docMk/>
            <pc:sldMk cId="0" sldId="258"/>
            <ac:spMk id="5" creationId="{DBE892D0-6C83-A64C-A006-A782F0D58D2F}"/>
          </ac:spMkLst>
        </pc:spChg>
        <pc:picChg chg="del">
          <ac:chgData name="Xiaolin Xu" userId="S::xx910@nyu.edu::5cfd5802-5e4b-4960-94ea-73c1a85ebd75" providerId="AD" clId="Web-{4655E257-9864-982D-BE6D-247EA02F49A0}" dt="2021-07-31T23:56:34.616" v="0"/>
          <ac:picMkLst>
            <pc:docMk/>
            <pc:sldMk cId="0" sldId="258"/>
            <ac:picMk id="11" creationId="{A1DF4D7B-FB88-E346-99A3-B0D1B6DA0BFD}"/>
          </ac:picMkLst>
        </pc:picChg>
      </pc:sldChg>
      <pc:sldChg chg="ord">
        <pc:chgData name="Xiaolin Xu" userId="S::xx910@nyu.edu::5cfd5802-5e4b-4960-94ea-73c1a85ebd75" providerId="AD" clId="Web-{4655E257-9864-982D-BE6D-247EA02F49A0}" dt="2021-08-01T02:34:19.001" v="27"/>
        <pc:sldMkLst>
          <pc:docMk/>
          <pc:sldMk cId="0" sldId="262"/>
        </pc:sldMkLst>
      </pc:sldChg>
      <pc:sldChg chg="add replId">
        <pc:chgData name="Xiaolin Xu" userId="S::xx910@nyu.edu::5cfd5802-5e4b-4960-94ea-73c1a85ebd75" providerId="AD" clId="Web-{4655E257-9864-982D-BE6D-247EA02F49A0}" dt="2021-08-01T02:34:13.422" v="25"/>
        <pc:sldMkLst>
          <pc:docMk/>
          <pc:sldMk cId="855982648" sldId="273"/>
        </pc:sldMkLst>
      </pc:sldChg>
    </pc:docChg>
  </pc:docChgLst>
  <pc:docChgLst>
    <pc:chgData name="Soren Netka" userId="S::spn286@nyu.edu::7247f045-0ec2-4e64-b4f4-0879b77c7052" providerId="AD" clId="Web-{3C2C7578-FE02-4A0C-8AD2-DD9A385FCC8B}"/>
    <pc:docChg chg="addSld modSld">
      <pc:chgData name="Soren Netka" userId="S::spn286@nyu.edu::7247f045-0ec2-4e64-b4f4-0879b77c7052" providerId="AD" clId="Web-{3C2C7578-FE02-4A0C-8AD2-DD9A385FCC8B}" dt="2021-08-05T05:41:30.077" v="75" actId="1076"/>
      <pc:docMkLst>
        <pc:docMk/>
      </pc:docMkLst>
      <pc:sldChg chg="addSp modSp new modMedia addAnim">
        <pc:chgData name="Soren Netka" userId="S::spn286@nyu.edu::7247f045-0ec2-4e64-b4f4-0879b77c7052" providerId="AD" clId="Web-{3C2C7578-FE02-4A0C-8AD2-DD9A385FCC8B}" dt="2021-08-05T05:41:30.077" v="75" actId="1076"/>
        <pc:sldMkLst>
          <pc:docMk/>
          <pc:sldMk cId="804572950" sldId="279"/>
        </pc:sldMkLst>
        <pc:spChg chg="mod">
          <ac:chgData name="Soren Netka" userId="S::spn286@nyu.edu::7247f045-0ec2-4e64-b4f4-0879b77c7052" providerId="AD" clId="Web-{3C2C7578-FE02-4A0C-8AD2-DD9A385FCC8B}" dt="2021-08-05T04:42:59.207" v="10" actId="20577"/>
          <ac:spMkLst>
            <pc:docMk/>
            <pc:sldMk cId="804572950" sldId="279"/>
            <ac:spMk id="2" creationId="{7E24A600-C6EE-4BB4-8E72-9C1E2351C2E1}"/>
          </ac:spMkLst>
        </pc:spChg>
        <pc:spChg chg="mod">
          <ac:chgData name="Soren Netka" userId="S::spn286@nyu.edu::7247f045-0ec2-4e64-b4f4-0879b77c7052" providerId="AD" clId="Web-{3C2C7578-FE02-4A0C-8AD2-DD9A385FCC8B}" dt="2021-08-05T04:46:24.805" v="66" actId="20577"/>
          <ac:spMkLst>
            <pc:docMk/>
            <pc:sldMk cId="804572950" sldId="279"/>
            <ac:spMk id="3" creationId="{770F70A3-BCF4-4417-A9BD-A5739CB972E9}"/>
          </ac:spMkLst>
        </pc:spChg>
        <pc:picChg chg="add mod">
          <ac:chgData name="Soren Netka" userId="S::spn286@nyu.edu::7247f045-0ec2-4e64-b4f4-0879b77c7052" providerId="AD" clId="Web-{3C2C7578-FE02-4A0C-8AD2-DD9A385FCC8B}" dt="2021-08-05T05:30:02.248" v="71" actId="14100"/>
          <ac:picMkLst>
            <pc:docMk/>
            <pc:sldMk cId="804572950" sldId="279"/>
            <ac:picMk id="4" creationId="{2608FE12-07DF-4260-8A23-2D5A01167915}"/>
          </ac:picMkLst>
        </pc:picChg>
        <pc:picChg chg="add mod">
          <ac:chgData name="Soren Netka" userId="S::spn286@nyu.edu::7247f045-0ec2-4e64-b4f4-0879b77c7052" providerId="AD" clId="Web-{3C2C7578-FE02-4A0C-8AD2-DD9A385FCC8B}" dt="2021-08-05T05:41:30.077" v="75" actId="1076"/>
          <ac:picMkLst>
            <pc:docMk/>
            <pc:sldMk cId="804572950" sldId="279"/>
            <ac:picMk id="5" creationId="{C38DB472-DACA-4AA0-8E69-291D42CDB0CC}"/>
          </ac:picMkLst>
        </pc:picChg>
      </pc:sldChg>
    </pc:docChg>
  </pc:docChgLst>
  <pc:docChgLst>
    <pc:chgData name="Xiaolin Xu" userId="S::xx910@nyu.edu::5cfd5802-5e4b-4960-94ea-73c1a85ebd75" providerId="AD" clId="Web-{DBBA9DEF-36F5-F2CE-42E0-45F1C807CFF5}"/>
    <pc:docChg chg="modSld">
      <pc:chgData name="Xiaolin Xu" userId="S::xx910@nyu.edu::5cfd5802-5e4b-4960-94ea-73c1a85ebd75" providerId="AD" clId="Web-{DBBA9DEF-36F5-F2CE-42E0-45F1C807CFF5}" dt="2021-08-01T08:07:58.290" v="4" actId="1076"/>
      <pc:docMkLst>
        <pc:docMk/>
      </pc:docMkLst>
      <pc:sldChg chg="modSp">
        <pc:chgData name="Xiaolin Xu" userId="S::xx910@nyu.edu::5cfd5802-5e4b-4960-94ea-73c1a85ebd75" providerId="AD" clId="Web-{DBBA9DEF-36F5-F2CE-42E0-45F1C807CFF5}" dt="2021-08-01T08:07:17.364" v="2" actId="1076"/>
        <pc:sldMkLst>
          <pc:docMk/>
          <pc:sldMk cId="391270310" sldId="275"/>
        </pc:sldMkLst>
        <pc:spChg chg="mod">
          <ac:chgData name="Xiaolin Xu" userId="S::xx910@nyu.edu::5cfd5802-5e4b-4960-94ea-73c1a85ebd75" providerId="AD" clId="Web-{DBBA9DEF-36F5-F2CE-42E0-45F1C807CFF5}" dt="2021-08-01T08:07:09.332" v="0" actId="1076"/>
          <ac:spMkLst>
            <pc:docMk/>
            <pc:sldMk cId="391270310" sldId="275"/>
            <ac:spMk id="3" creationId="{29DC2E56-76E1-684C-BE3A-67D6258DD0F5}"/>
          </ac:spMkLst>
        </pc:spChg>
        <pc:spChg chg="mod">
          <ac:chgData name="Xiaolin Xu" userId="S::xx910@nyu.edu::5cfd5802-5e4b-4960-94ea-73c1a85ebd75" providerId="AD" clId="Web-{DBBA9DEF-36F5-F2CE-42E0-45F1C807CFF5}" dt="2021-08-01T08:07:14.067" v="1" actId="1076"/>
          <ac:spMkLst>
            <pc:docMk/>
            <pc:sldMk cId="391270310" sldId="275"/>
            <ac:spMk id="5" creationId="{DE85003D-74EF-2645-AD14-9E63ED884B42}"/>
          </ac:spMkLst>
        </pc:spChg>
        <pc:spChg chg="mod">
          <ac:chgData name="Xiaolin Xu" userId="S::xx910@nyu.edu::5cfd5802-5e4b-4960-94ea-73c1a85ebd75" providerId="AD" clId="Web-{DBBA9DEF-36F5-F2CE-42E0-45F1C807CFF5}" dt="2021-08-01T08:07:17.364" v="2" actId="1076"/>
          <ac:spMkLst>
            <pc:docMk/>
            <pc:sldMk cId="391270310" sldId="275"/>
            <ac:spMk id="6" creationId="{35E9F5F5-8A8C-4E4D-BAD2-CCE6891D5CD8}"/>
          </ac:spMkLst>
        </pc:spChg>
      </pc:sldChg>
      <pc:sldChg chg="modSp">
        <pc:chgData name="Xiaolin Xu" userId="S::xx910@nyu.edu::5cfd5802-5e4b-4960-94ea-73c1a85ebd75" providerId="AD" clId="Web-{DBBA9DEF-36F5-F2CE-42E0-45F1C807CFF5}" dt="2021-08-01T08:07:49.899" v="3" actId="1076"/>
        <pc:sldMkLst>
          <pc:docMk/>
          <pc:sldMk cId="1726969830" sldId="276"/>
        </pc:sldMkLst>
        <pc:picChg chg="mod">
          <ac:chgData name="Xiaolin Xu" userId="S::xx910@nyu.edu::5cfd5802-5e4b-4960-94ea-73c1a85ebd75" providerId="AD" clId="Web-{DBBA9DEF-36F5-F2CE-42E0-45F1C807CFF5}" dt="2021-08-01T08:07:49.899" v="3" actId="1076"/>
          <ac:picMkLst>
            <pc:docMk/>
            <pc:sldMk cId="1726969830" sldId="276"/>
            <ac:picMk id="12" creationId="{0D0CCFF0-C613-B946-96C1-46E31BE73B85}"/>
          </ac:picMkLst>
        </pc:picChg>
      </pc:sldChg>
      <pc:sldChg chg="modSp">
        <pc:chgData name="Xiaolin Xu" userId="S::xx910@nyu.edu::5cfd5802-5e4b-4960-94ea-73c1a85ebd75" providerId="AD" clId="Web-{DBBA9DEF-36F5-F2CE-42E0-45F1C807CFF5}" dt="2021-08-01T08:07:58.290" v="4" actId="1076"/>
        <pc:sldMkLst>
          <pc:docMk/>
          <pc:sldMk cId="4145881142" sldId="278"/>
        </pc:sldMkLst>
        <pc:spChg chg="mod">
          <ac:chgData name="Xiaolin Xu" userId="S::xx910@nyu.edu::5cfd5802-5e4b-4960-94ea-73c1a85ebd75" providerId="AD" clId="Web-{DBBA9DEF-36F5-F2CE-42E0-45F1C807CFF5}" dt="2021-08-01T08:07:58.290" v="4" actId="1076"/>
          <ac:spMkLst>
            <pc:docMk/>
            <pc:sldMk cId="4145881142" sldId="278"/>
            <ac:spMk id="2" creationId="{0A43E942-E622-AF4A-A2F4-0BDB49CADF43}"/>
          </ac:spMkLst>
        </pc:spChg>
      </pc:sldChg>
    </pc:docChg>
  </pc:docChgLst>
  <pc:docChgLst>
    <pc:chgData name="Michael Lum" userId="S::ml6643@nyu.edu::513c3803-ddba-475d-8fe3-24de3e01ce2b" providerId="AD" clId="Web-{FCFF84DA-447C-C1A2-C81C-6D24E8F6690F}"/>
    <pc:docChg chg="addSld delSld modSld sldOrd">
      <pc:chgData name="Michael Lum" userId="S::ml6643@nyu.edu::513c3803-ddba-475d-8fe3-24de3e01ce2b" providerId="AD" clId="Web-{FCFF84DA-447C-C1A2-C81C-6D24E8F6690F}" dt="2021-08-06T02:41:34.250" v="22" actId="14100"/>
      <pc:docMkLst>
        <pc:docMk/>
      </pc:docMkLst>
      <pc:sldChg chg="addSp delSp modSp modMedia addAnim delAnim">
        <pc:chgData name="Michael Lum" userId="S::ml6643@nyu.edu::513c3803-ddba-475d-8fe3-24de3e01ce2b" providerId="AD" clId="Web-{FCFF84DA-447C-C1A2-C81C-6D24E8F6690F}" dt="2021-08-06T02:36:02.217" v="6" actId="1076"/>
        <pc:sldMkLst>
          <pc:docMk/>
          <pc:sldMk cId="0" sldId="256"/>
        </pc:sldMkLst>
        <pc:picChg chg="add mod">
          <ac:chgData name="Michael Lum" userId="S::ml6643@nyu.edu::513c3803-ddba-475d-8fe3-24de3e01ce2b" providerId="AD" clId="Web-{FCFF84DA-447C-C1A2-C81C-6D24E8F6690F}" dt="2021-08-06T02:36:02.217" v="6" actId="1076"/>
          <ac:picMkLst>
            <pc:docMk/>
            <pc:sldMk cId="0" sldId="256"/>
            <ac:picMk id="3" creationId="{E55E8717-4C7D-4E45-8E53-3653F98F12BD}"/>
          </ac:picMkLst>
        </pc:picChg>
        <pc:picChg chg="del mod">
          <ac:chgData name="Michael Lum" userId="S::ml6643@nyu.edu::513c3803-ddba-475d-8fe3-24de3e01ce2b" providerId="AD" clId="Web-{FCFF84DA-447C-C1A2-C81C-6D24E8F6690F}" dt="2021-08-05T01:40:31.522" v="1"/>
          <ac:picMkLst>
            <pc:docMk/>
            <pc:sldMk cId="0" sldId="256"/>
            <ac:picMk id="3" creationId="{FBF1A999-FB70-5040-AFEA-E5D6A76D6D38}"/>
          </ac:picMkLst>
        </pc:picChg>
      </pc:sldChg>
      <pc:sldChg chg="addSp delSp modSp ord modMedia addAnim delAnim">
        <pc:chgData name="Michael Lum" userId="S::ml6643@nyu.edu::513c3803-ddba-475d-8fe3-24de3e01ce2b" providerId="AD" clId="Web-{FCFF84DA-447C-C1A2-C81C-6D24E8F6690F}" dt="2021-08-06T02:37:39.968" v="10" actId="1076"/>
        <pc:sldMkLst>
          <pc:docMk/>
          <pc:sldMk cId="3373067499" sldId="277"/>
        </pc:sldMkLst>
        <pc:picChg chg="add mod">
          <ac:chgData name="Michael Lum" userId="S::ml6643@nyu.edu::513c3803-ddba-475d-8fe3-24de3e01ce2b" providerId="AD" clId="Web-{FCFF84DA-447C-C1A2-C81C-6D24E8F6690F}" dt="2021-08-06T02:37:39.968" v="10" actId="1076"/>
          <ac:picMkLst>
            <pc:docMk/>
            <pc:sldMk cId="3373067499" sldId="277"/>
            <ac:picMk id="2" creationId="{5E8DAC14-66D5-4021-A39D-8014119492E4}"/>
          </ac:picMkLst>
        </pc:picChg>
        <pc:picChg chg="del">
          <ac:chgData name="Michael Lum" userId="S::ml6643@nyu.edu::513c3803-ddba-475d-8fe3-24de3e01ce2b" providerId="AD" clId="Web-{FCFF84DA-447C-C1A2-C81C-6D24E8F6690F}" dt="2021-08-06T02:36:18.608" v="8"/>
          <ac:picMkLst>
            <pc:docMk/>
            <pc:sldMk cId="3373067499" sldId="277"/>
            <ac:picMk id="10" creationId="{987E6A72-7390-CB49-8BD1-75D07DDF130E}"/>
          </ac:picMkLst>
        </pc:picChg>
      </pc:sldChg>
      <pc:sldChg chg="modSp">
        <pc:chgData name="Michael Lum" userId="S::ml6643@nyu.edu::513c3803-ddba-475d-8fe3-24de3e01ce2b" providerId="AD" clId="Web-{FCFF84DA-447C-C1A2-C81C-6D24E8F6690F}" dt="2021-08-06T02:41:34.250" v="22" actId="14100"/>
        <pc:sldMkLst>
          <pc:docMk/>
          <pc:sldMk cId="804572950" sldId="279"/>
        </pc:sldMkLst>
        <pc:spChg chg="mod">
          <ac:chgData name="Michael Lum" userId="S::ml6643@nyu.edu::513c3803-ddba-475d-8fe3-24de3e01ce2b" providerId="AD" clId="Web-{FCFF84DA-447C-C1A2-C81C-6D24E8F6690F}" dt="2021-08-06T02:41:27.312" v="20" actId="1076"/>
          <ac:spMkLst>
            <pc:docMk/>
            <pc:sldMk cId="804572950" sldId="279"/>
            <ac:spMk id="2" creationId="{7E24A600-C6EE-4BB4-8E72-9C1E2351C2E1}"/>
          </ac:spMkLst>
        </pc:spChg>
        <pc:spChg chg="mod">
          <ac:chgData name="Michael Lum" userId="S::ml6643@nyu.edu::513c3803-ddba-475d-8fe3-24de3e01ce2b" providerId="AD" clId="Web-{FCFF84DA-447C-C1A2-C81C-6D24E8F6690F}" dt="2021-08-06T02:41:34.250" v="22" actId="14100"/>
          <ac:spMkLst>
            <pc:docMk/>
            <pc:sldMk cId="804572950" sldId="279"/>
            <ac:spMk id="3" creationId="{770F70A3-BCF4-4417-A9BD-A5739CB972E9}"/>
          </ac:spMkLst>
        </pc:spChg>
      </pc:sldChg>
      <pc:sldChg chg="new del">
        <pc:chgData name="Michael Lum" userId="S::ml6643@nyu.edu::513c3803-ddba-475d-8fe3-24de3e01ce2b" providerId="AD" clId="Web-{FCFF84DA-447C-C1A2-C81C-6D24E8F6690F}" dt="2021-08-05T01:44:43.364" v="3"/>
        <pc:sldMkLst>
          <pc:docMk/>
          <pc:sldMk cId="4285447798" sldId="279"/>
        </pc:sldMkLst>
      </pc:sldChg>
      <pc:sldChg chg="addSp delSp modSp new del">
        <pc:chgData name="Michael Lum" userId="S::ml6643@nyu.edu::513c3803-ddba-475d-8fe3-24de3e01ce2b" providerId="AD" clId="Web-{FCFF84DA-447C-C1A2-C81C-6D24E8F6690F}" dt="2021-08-06T02:40:35.703" v="15"/>
        <pc:sldMkLst>
          <pc:docMk/>
          <pc:sldMk cId="1006115169" sldId="280"/>
        </pc:sldMkLst>
        <pc:picChg chg="add del mod">
          <ac:chgData name="Michael Lum" userId="S::ml6643@nyu.edu::513c3803-ddba-475d-8fe3-24de3e01ce2b" providerId="AD" clId="Web-{FCFF84DA-447C-C1A2-C81C-6D24E8F6690F}" dt="2021-08-06T02:38:57.296" v="14"/>
          <ac:picMkLst>
            <pc:docMk/>
            <pc:sldMk cId="1006115169" sldId="280"/>
            <ac:picMk id="3" creationId="{AF4F45E2-00D1-4FD8-AF91-DDF0E02911FF}"/>
          </ac:picMkLst>
        </pc:picChg>
      </pc:sldChg>
    </pc:docChg>
  </pc:docChgLst>
  <pc:docChgLst>
    <pc:chgData name="Matthew Mittelsteadt" userId="S::mm9694@nyu.edu::7efd56ee-7759-4621-b446-102c8af69180" providerId="AD" clId="Web-{9D66B1BC-645B-A112-B107-907D0AE965F7}"/>
    <pc:docChg chg="modSld">
      <pc:chgData name="Matthew Mittelsteadt" userId="S::mm9694@nyu.edu::7efd56ee-7759-4621-b446-102c8af69180" providerId="AD" clId="Web-{9D66B1BC-645B-A112-B107-907D0AE965F7}" dt="2021-08-03T00:39:26.213" v="0" actId="1076"/>
      <pc:docMkLst>
        <pc:docMk/>
      </pc:docMkLst>
      <pc:sldChg chg="modSp">
        <pc:chgData name="Matthew Mittelsteadt" userId="S::mm9694@nyu.edu::7efd56ee-7759-4621-b446-102c8af69180" providerId="AD" clId="Web-{9D66B1BC-645B-A112-B107-907D0AE965F7}" dt="2021-08-03T00:39:26.213" v="0" actId="1076"/>
        <pc:sldMkLst>
          <pc:docMk/>
          <pc:sldMk cId="0" sldId="256"/>
        </pc:sldMkLst>
        <pc:picChg chg="mod">
          <ac:chgData name="Matthew Mittelsteadt" userId="S::mm9694@nyu.edu::7efd56ee-7759-4621-b446-102c8af69180" providerId="AD" clId="Web-{9D66B1BC-645B-A112-B107-907D0AE965F7}" dt="2021-08-03T00:39:26.213" v="0" actId="1076"/>
          <ac:picMkLst>
            <pc:docMk/>
            <pc:sldMk cId="0" sldId="256"/>
            <ac:picMk id="3" creationId="{FBF1A999-FB70-5040-AFEA-E5D6A76D6D38}"/>
          </ac:picMkLst>
        </pc:picChg>
      </pc:sldChg>
    </pc:docChg>
  </pc:docChgLst>
  <pc:docChgLst>
    <pc:chgData name="Xiaolin Xu" userId="5cfd5802-5e4b-4960-94ea-73c1a85ebd75" providerId="ADAL" clId="{58EFF550-6E62-B946-B0BF-0C2107464CB8}"/>
    <pc:docChg chg="undo redo custSel addSld modSld sldOrd">
      <pc:chgData name="Xiaolin Xu" userId="5cfd5802-5e4b-4960-94ea-73c1a85ebd75" providerId="ADAL" clId="{58EFF550-6E62-B946-B0BF-0C2107464CB8}" dt="2021-08-01T07:36:09.451" v="1686" actId="1076"/>
      <pc:docMkLst>
        <pc:docMk/>
      </pc:docMkLst>
      <pc:sldChg chg="addSp delSp modSp mod addAnim delAnim modAnim">
        <pc:chgData name="Xiaolin Xu" userId="5cfd5802-5e4b-4960-94ea-73c1a85ebd75" providerId="ADAL" clId="{58EFF550-6E62-B946-B0BF-0C2107464CB8}" dt="2021-08-01T03:56:32.133" v="25" actId="21"/>
        <pc:sldMkLst>
          <pc:docMk/>
          <pc:sldMk cId="0" sldId="256"/>
        </pc:sldMkLst>
        <pc:spChg chg="mod">
          <ac:chgData name="Xiaolin Xu" userId="5cfd5802-5e4b-4960-94ea-73c1a85ebd75" providerId="ADAL" clId="{58EFF550-6E62-B946-B0BF-0C2107464CB8}" dt="2021-08-01T03:32:23.846" v="18" actId="1035"/>
          <ac:spMkLst>
            <pc:docMk/>
            <pc:sldMk cId="0" sldId="256"/>
            <ac:spMk id="2" creationId="{F096782A-29C9-4EB0-A386-0721EFD947DF}"/>
          </ac:spMkLst>
        </pc:spChg>
        <pc:picChg chg="add mod">
          <ac:chgData name="Xiaolin Xu" userId="5cfd5802-5e4b-4960-94ea-73c1a85ebd75" providerId="ADAL" clId="{58EFF550-6E62-B946-B0BF-0C2107464CB8}" dt="2021-08-01T03:45:34.757" v="19"/>
          <ac:picMkLst>
            <pc:docMk/>
            <pc:sldMk cId="0" sldId="256"/>
            <ac:picMk id="3" creationId="{FBF1A999-FB70-5040-AFEA-E5D6A76D6D38}"/>
          </ac:picMkLst>
        </pc:picChg>
        <pc:picChg chg="add del mod">
          <ac:chgData name="Xiaolin Xu" userId="5cfd5802-5e4b-4960-94ea-73c1a85ebd75" providerId="ADAL" clId="{58EFF550-6E62-B946-B0BF-0C2107464CB8}" dt="2021-08-01T03:56:32.133" v="25" actId="21"/>
          <ac:picMkLst>
            <pc:docMk/>
            <pc:sldMk cId="0" sldId="256"/>
            <ac:picMk id="4" creationId="{1ED8A6D2-7E1A-D346-9F80-832DF948B41A}"/>
          </ac:picMkLst>
        </pc:picChg>
      </pc:sldChg>
      <pc:sldChg chg="modSp mod">
        <pc:chgData name="Xiaolin Xu" userId="5cfd5802-5e4b-4960-94ea-73c1a85ebd75" providerId="ADAL" clId="{58EFF550-6E62-B946-B0BF-0C2107464CB8}" dt="2021-08-01T04:10:34.484" v="686" actId="20577"/>
        <pc:sldMkLst>
          <pc:docMk/>
          <pc:sldMk cId="0" sldId="261"/>
        </pc:sldMkLst>
        <pc:spChg chg="mod">
          <ac:chgData name="Xiaolin Xu" userId="5cfd5802-5e4b-4960-94ea-73c1a85ebd75" providerId="ADAL" clId="{58EFF550-6E62-B946-B0BF-0C2107464CB8}" dt="2021-08-01T04:10:34.484" v="686" actId="20577"/>
          <ac:spMkLst>
            <pc:docMk/>
            <pc:sldMk cId="0" sldId="261"/>
            <ac:spMk id="134" creationId="{00000000-0000-0000-0000-000000000000}"/>
          </ac:spMkLst>
        </pc:spChg>
      </pc:sldChg>
      <pc:sldChg chg="addSp modSp mod ord modAnim">
        <pc:chgData name="Xiaolin Xu" userId="5cfd5802-5e4b-4960-94ea-73c1a85ebd75" providerId="ADAL" clId="{58EFF550-6E62-B946-B0BF-0C2107464CB8}" dt="2021-08-01T05:36:14.287" v="1065" actId="164"/>
        <pc:sldMkLst>
          <pc:docMk/>
          <pc:sldMk cId="0" sldId="262"/>
        </pc:sldMkLst>
        <pc:grpChg chg="add mod">
          <ac:chgData name="Xiaolin Xu" userId="5cfd5802-5e4b-4960-94ea-73c1a85ebd75" providerId="ADAL" clId="{58EFF550-6E62-B946-B0BF-0C2107464CB8}" dt="2021-08-01T05:36:14.287" v="1065" actId="164"/>
          <ac:grpSpMkLst>
            <pc:docMk/>
            <pc:sldMk cId="0" sldId="262"/>
            <ac:grpSpMk id="4" creationId="{2E97C32B-D168-A541-A6D9-08FFD4F35DA9}"/>
          </ac:grpSpMkLst>
        </pc:grpChg>
        <pc:picChg chg="add mod">
          <ac:chgData name="Xiaolin Xu" userId="5cfd5802-5e4b-4960-94ea-73c1a85ebd75" providerId="ADAL" clId="{58EFF550-6E62-B946-B0BF-0C2107464CB8}" dt="2021-08-01T05:36:14.287" v="1065" actId="164"/>
          <ac:picMkLst>
            <pc:docMk/>
            <pc:sldMk cId="0" sldId="262"/>
            <ac:picMk id="2" creationId="{890ACBC8-F163-C443-BB7B-1BFF2A8DC99D}"/>
          </ac:picMkLst>
        </pc:picChg>
        <pc:picChg chg="add mod">
          <ac:chgData name="Xiaolin Xu" userId="5cfd5802-5e4b-4960-94ea-73c1a85ebd75" providerId="ADAL" clId="{58EFF550-6E62-B946-B0BF-0C2107464CB8}" dt="2021-08-01T05:36:14.287" v="1065" actId="164"/>
          <ac:picMkLst>
            <pc:docMk/>
            <pc:sldMk cId="0" sldId="262"/>
            <ac:picMk id="3" creationId="{301E4C77-5AAE-7E4D-9422-1740454B6C56}"/>
          </ac:picMkLst>
        </pc:picChg>
      </pc:sldChg>
      <pc:sldChg chg="ord">
        <pc:chgData name="Xiaolin Xu" userId="5cfd5802-5e4b-4960-94ea-73c1a85ebd75" providerId="ADAL" clId="{58EFF550-6E62-B946-B0BF-0C2107464CB8}" dt="2021-08-01T03:31:56.335" v="4" actId="20578"/>
        <pc:sldMkLst>
          <pc:docMk/>
          <pc:sldMk cId="0" sldId="267"/>
        </pc:sldMkLst>
      </pc:sldChg>
      <pc:sldChg chg="addSp delSp modSp mod delAnim modAnim">
        <pc:chgData name="Xiaolin Xu" userId="5cfd5802-5e4b-4960-94ea-73c1a85ebd75" providerId="ADAL" clId="{58EFF550-6E62-B946-B0BF-0C2107464CB8}" dt="2021-08-01T04:29:15.330" v="725"/>
        <pc:sldMkLst>
          <pc:docMk/>
          <pc:sldMk cId="2005876652" sldId="270"/>
        </pc:sldMkLst>
        <pc:spChg chg="add del mod">
          <ac:chgData name="Xiaolin Xu" userId="5cfd5802-5e4b-4960-94ea-73c1a85ebd75" providerId="ADAL" clId="{58EFF550-6E62-B946-B0BF-0C2107464CB8}" dt="2021-08-01T04:29:15.330" v="725"/>
          <ac:spMkLst>
            <pc:docMk/>
            <pc:sldMk cId="2005876652" sldId="270"/>
            <ac:spMk id="10" creationId="{335DCD25-A901-444C-85BB-80000ACAE6C6}"/>
          </ac:spMkLst>
        </pc:spChg>
        <pc:picChg chg="add del mod">
          <ac:chgData name="Xiaolin Xu" userId="5cfd5802-5e4b-4960-94ea-73c1a85ebd75" providerId="ADAL" clId="{58EFF550-6E62-B946-B0BF-0C2107464CB8}" dt="2021-08-01T04:07:09.611" v="664" actId="478"/>
          <ac:picMkLst>
            <pc:docMk/>
            <pc:sldMk cId="2005876652" sldId="270"/>
            <ac:picMk id="2" creationId="{9B54FB19-A593-2F49-A005-51589217E8F3}"/>
          </ac:picMkLst>
        </pc:picChg>
        <pc:picChg chg="add del mod">
          <ac:chgData name="Xiaolin Xu" userId="5cfd5802-5e4b-4960-94ea-73c1a85ebd75" providerId="ADAL" clId="{58EFF550-6E62-B946-B0BF-0C2107464CB8}" dt="2021-08-01T04:27:47.135" v="690" actId="478"/>
          <ac:picMkLst>
            <pc:docMk/>
            <pc:sldMk cId="2005876652" sldId="270"/>
            <ac:picMk id="3" creationId="{5493B8B0-BB4A-E743-B016-160BCB0048B7}"/>
          </ac:picMkLst>
        </pc:picChg>
        <pc:picChg chg="add mod">
          <ac:chgData name="Xiaolin Xu" userId="5cfd5802-5e4b-4960-94ea-73c1a85ebd75" providerId="ADAL" clId="{58EFF550-6E62-B946-B0BF-0C2107464CB8}" dt="2021-08-01T04:28:00.962" v="693" actId="1076"/>
          <ac:picMkLst>
            <pc:docMk/>
            <pc:sldMk cId="2005876652" sldId="270"/>
            <ac:picMk id="9" creationId="{CE0AB5D8-CE89-9841-A8F5-9C8FC1EC379A}"/>
          </ac:picMkLst>
        </pc:picChg>
      </pc:sldChg>
      <pc:sldChg chg="modSp mod">
        <pc:chgData name="Xiaolin Xu" userId="5cfd5802-5e4b-4960-94ea-73c1a85ebd75" providerId="ADAL" clId="{58EFF550-6E62-B946-B0BF-0C2107464CB8}" dt="2021-08-01T04:29:47.432" v="726" actId="20577"/>
        <pc:sldMkLst>
          <pc:docMk/>
          <pc:sldMk cId="3224971889" sldId="272"/>
        </pc:sldMkLst>
        <pc:spChg chg="mod">
          <ac:chgData name="Xiaolin Xu" userId="5cfd5802-5e4b-4960-94ea-73c1a85ebd75" providerId="ADAL" clId="{58EFF550-6E62-B946-B0BF-0C2107464CB8}" dt="2021-08-01T04:29:47.432" v="726" actId="20577"/>
          <ac:spMkLst>
            <pc:docMk/>
            <pc:sldMk cId="3224971889" sldId="272"/>
            <ac:spMk id="7" creationId="{7D9AEEDC-C0E6-0F4E-9A7C-E73479F3AB35}"/>
          </ac:spMkLst>
        </pc:spChg>
      </pc:sldChg>
      <pc:sldChg chg="addSp delSp modSp add mod ord delAnim modAnim">
        <pc:chgData name="Xiaolin Xu" userId="5cfd5802-5e4b-4960-94ea-73c1a85ebd75" providerId="ADAL" clId="{58EFF550-6E62-B946-B0BF-0C2107464CB8}" dt="2021-08-01T04:33:34.090" v="728" actId="1076"/>
        <pc:sldMkLst>
          <pc:docMk/>
          <pc:sldMk cId="312367451" sldId="274"/>
        </pc:sldMkLst>
        <pc:spChg chg="mod">
          <ac:chgData name="Xiaolin Xu" userId="5cfd5802-5e4b-4960-94ea-73c1a85ebd75" providerId="ADAL" clId="{58EFF550-6E62-B946-B0BF-0C2107464CB8}" dt="2021-08-01T03:32:06.899" v="16" actId="20577"/>
          <ac:spMkLst>
            <pc:docMk/>
            <pc:sldMk cId="312367451" sldId="274"/>
            <ac:spMk id="181" creationId="{00000000-0000-0000-0000-000000000000}"/>
          </ac:spMkLst>
        </pc:spChg>
        <pc:picChg chg="add mod">
          <ac:chgData name="Xiaolin Xu" userId="5cfd5802-5e4b-4960-94ea-73c1a85ebd75" providerId="ADAL" clId="{58EFF550-6E62-B946-B0BF-0C2107464CB8}" dt="2021-08-01T04:33:34.090" v="728" actId="1076"/>
          <ac:picMkLst>
            <pc:docMk/>
            <pc:sldMk cId="312367451" sldId="274"/>
            <ac:picMk id="2" creationId="{B152C797-2358-0447-BE38-4BD4AF829E91}"/>
          </ac:picMkLst>
        </pc:picChg>
        <pc:picChg chg="del">
          <ac:chgData name="Xiaolin Xu" userId="5cfd5802-5e4b-4960-94ea-73c1a85ebd75" providerId="ADAL" clId="{58EFF550-6E62-B946-B0BF-0C2107464CB8}" dt="2021-08-01T03:32:00.129" v="7" actId="478"/>
          <ac:picMkLst>
            <pc:docMk/>
            <pc:sldMk cId="312367451" sldId="274"/>
            <ac:picMk id="4" creationId="{CCB865F1-37B8-A148-8B09-514D67BE9E8D}"/>
          </ac:picMkLst>
        </pc:picChg>
      </pc:sldChg>
      <pc:sldChg chg="addSp modSp new mod modAnim">
        <pc:chgData name="Xiaolin Xu" userId="5cfd5802-5e4b-4960-94ea-73c1a85ebd75" providerId="ADAL" clId="{58EFF550-6E62-B946-B0BF-0C2107464CB8}" dt="2021-08-01T04:29:07.935" v="722" actId="1076"/>
        <pc:sldMkLst>
          <pc:docMk/>
          <pc:sldMk cId="391270310" sldId="275"/>
        </pc:sldMkLst>
        <pc:spChg chg="mod">
          <ac:chgData name="Xiaolin Xu" userId="5cfd5802-5e4b-4960-94ea-73c1a85ebd75" providerId="ADAL" clId="{58EFF550-6E62-B946-B0BF-0C2107464CB8}" dt="2021-08-01T03:58:14.700" v="142" actId="20577"/>
          <ac:spMkLst>
            <pc:docMk/>
            <pc:sldMk cId="391270310" sldId="275"/>
            <ac:spMk id="2" creationId="{ECE5F968-5F6D-4C49-923C-E73983528FD2}"/>
          </ac:spMkLst>
        </pc:spChg>
        <pc:spChg chg="mod">
          <ac:chgData name="Xiaolin Xu" userId="5cfd5802-5e4b-4960-94ea-73c1a85ebd75" providerId="ADAL" clId="{58EFF550-6E62-B946-B0BF-0C2107464CB8}" dt="2021-08-01T04:28:46.779" v="714" actId="255"/>
          <ac:spMkLst>
            <pc:docMk/>
            <pc:sldMk cId="391270310" sldId="275"/>
            <ac:spMk id="3" creationId="{29DC2E56-76E1-684C-BE3A-67D6258DD0F5}"/>
          </ac:spMkLst>
        </pc:spChg>
        <pc:spChg chg="add mod">
          <ac:chgData name="Xiaolin Xu" userId="5cfd5802-5e4b-4960-94ea-73c1a85ebd75" providerId="ADAL" clId="{58EFF550-6E62-B946-B0BF-0C2107464CB8}" dt="2021-08-01T04:01:07.528" v="505" actId="1076"/>
          <ac:spMkLst>
            <pc:docMk/>
            <pc:sldMk cId="391270310" sldId="275"/>
            <ac:spMk id="5" creationId="{DE85003D-74EF-2645-AD14-9E63ED884B42}"/>
          </ac:spMkLst>
        </pc:spChg>
        <pc:spChg chg="add mod">
          <ac:chgData name="Xiaolin Xu" userId="5cfd5802-5e4b-4960-94ea-73c1a85ebd75" providerId="ADAL" clId="{58EFF550-6E62-B946-B0BF-0C2107464CB8}" dt="2021-08-01T04:28:58.163" v="721" actId="20577"/>
          <ac:spMkLst>
            <pc:docMk/>
            <pc:sldMk cId="391270310" sldId="275"/>
            <ac:spMk id="6" creationId="{35E9F5F5-8A8C-4E4D-BAD2-CCE6891D5CD8}"/>
          </ac:spMkLst>
        </pc:spChg>
        <pc:picChg chg="add mod">
          <ac:chgData name="Xiaolin Xu" userId="5cfd5802-5e4b-4960-94ea-73c1a85ebd75" providerId="ADAL" clId="{58EFF550-6E62-B946-B0BF-0C2107464CB8}" dt="2021-08-01T04:29:07.935" v="722" actId="1076"/>
          <ac:picMkLst>
            <pc:docMk/>
            <pc:sldMk cId="391270310" sldId="275"/>
            <ac:picMk id="4" creationId="{1D2A9B70-1594-D043-9AD3-432A6178BA1D}"/>
          </ac:picMkLst>
        </pc:picChg>
      </pc:sldChg>
      <pc:sldChg chg="addSp delSp modSp new mod delAnim modAnim">
        <pc:chgData name="Xiaolin Xu" userId="5cfd5802-5e4b-4960-94ea-73c1a85ebd75" providerId="ADAL" clId="{58EFF550-6E62-B946-B0BF-0C2107464CB8}" dt="2021-08-01T07:00:09.399" v="1477" actId="1035"/>
        <pc:sldMkLst>
          <pc:docMk/>
          <pc:sldMk cId="1726969830" sldId="276"/>
        </pc:sldMkLst>
        <pc:spChg chg="add del mod">
          <ac:chgData name="Xiaolin Xu" userId="5cfd5802-5e4b-4960-94ea-73c1a85ebd75" providerId="ADAL" clId="{58EFF550-6E62-B946-B0BF-0C2107464CB8}" dt="2021-08-01T06:42:15.708" v="1465" actId="1038"/>
          <ac:spMkLst>
            <pc:docMk/>
            <pc:sldMk cId="1726969830" sldId="276"/>
            <ac:spMk id="2" creationId="{63602A9D-14B8-714E-B755-23332F3330B6}"/>
          </ac:spMkLst>
        </pc:spChg>
        <pc:picChg chg="add del mod">
          <ac:chgData name="Xiaolin Xu" userId="5cfd5802-5e4b-4960-94ea-73c1a85ebd75" providerId="ADAL" clId="{58EFF550-6E62-B946-B0BF-0C2107464CB8}" dt="2021-08-01T05:26:37.886" v="1050" actId="478"/>
          <ac:picMkLst>
            <pc:docMk/>
            <pc:sldMk cId="1726969830" sldId="276"/>
            <ac:picMk id="4" creationId="{12787192-E817-804C-916D-E6EBA3C3686E}"/>
          </ac:picMkLst>
        </pc:picChg>
        <pc:picChg chg="add del mod">
          <ac:chgData name="Xiaolin Xu" userId="5cfd5802-5e4b-4960-94ea-73c1a85ebd75" providerId="ADAL" clId="{58EFF550-6E62-B946-B0BF-0C2107464CB8}" dt="2021-08-01T06:31:11.008" v="1355" actId="478"/>
          <ac:picMkLst>
            <pc:docMk/>
            <pc:sldMk cId="1726969830" sldId="276"/>
            <ac:picMk id="6" creationId="{2EAF8BDD-EBD9-4B48-B52A-267B5FBC55EF}"/>
          </ac:picMkLst>
        </pc:picChg>
        <pc:picChg chg="add del mod">
          <ac:chgData name="Xiaolin Xu" userId="5cfd5802-5e4b-4960-94ea-73c1a85ebd75" providerId="ADAL" clId="{58EFF550-6E62-B946-B0BF-0C2107464CB8}" dt="2021-08-01T06:39:34.409" v="1424" actId="478"/>
          <ac:picMkLst>
            <pc:docMk/>
            <pc:sldMk cId="1726969830" sldId="276"/>
            <ac:picMk id="8" creationId="{F5A579D6-EEA5-454C-ABAC-6126FE8410BC}"/>
          </ac:picMkLst>
        </pc:picChg>
        <pc:picChg chg="add mod">
          <ac:chgData name="Xiaolin Xu" userId="5cfd5802-5e4b-4960-94ea-73c1a85ebd75" providerId="ADAL" clId="{58EFF550-6E62-B946-B0BF-0C2107464CB8}" dt="2021-08-01T06:41:16.303" v="1429" actId="1076"/>
          <ac:picMkLst>
            <pc:docMk/>
            <pc:sldMk cId="1726969830" sldId="276"/>
            <ac:picMk id="10" creationId="{4DD27A2F-3169-A54A-9F2E-48A668BC5BE6}"/>
          </ac:picMkLst>
        </pc:picChg>
        <pc:picChg chg="add del mod">
          <ac:chgData name="Xiaolin Xu" userId="5cfd5802-5e4b-4960-94ea-73c1a85ebd75" providerId="ADAL" clId="{58EFF550-6E62-B946-B0BF-0C2107464CB8}" dt="2021-08-01T07:00:00.996" v="1470" actId="478"/>
          <ac:picMkLst>
            <pc:docMk/>
            <pc:sldMk cId="1726969830" sldId="276"/>
            <ac:picMk id="11" creationId="{9B6B10DE-625F-8140-A193-89F9451095C4}"/>
          </ac:picMkLst>
        </pc:picChg>
        <pc:picChg chg="add mod">
          <ac:chgData name="Xiaolin Xu" userId="5cfd5802-5e4b-4960-94ea-73c1a85ebd75" providerId="ADAL" clId="{58EFF550-6E62-B946-B0BF-0C2107464CB8}" dt="2021-08-01T07:00:09.399" v="1477" actId="1035"/>
          <ac:picMkLst>
            <pc:docMk/>
            <pc:sldMk cId="1726969830" sldId="276"/>
            <ac:picMk id="12" creationId="{0D0CCFF0-C613-B946-96C1-46E31BE73B85}"/>
          </ac:picMkLst>
        </pc:picChg>
      </pc:sldChg>
      <pc:sldChg chg="addSp delSp modSp new mod delAnim modAnim">
        <pc:chgData name="Xiaolin Xu" userId="5cfd5802-5e4b-4960-94ea-73c1a85ebd75" providerId="ADAL" clId="{58EFF550-6E62-B946-B0BF-0C2107464CB8}" dt="2021-08-01T07:09:36.995" v="1680" actId="1076"/>
        <pc:sldMkLst>
          <pc:docMk/>
          <pc:sldMk cId="3373067499" sldId="277"/>
        </pc:sldMkLst>
        <pc:spChg chg="del">
          <ac:chgData name="Xiaolin Xu" userId="5cfd5802-5e4b-4960-94ea-73c1a85ebd75" providerId="ADAL" clId="{58EFF550-6E62-B946-B0BF-0C2107464CB8}" dt="2021-08-01T06:21:02.213" v="1190" actId="21"/>
          <ac:spMkLst>
            <pc:docMk/>
            <pc:sldMk cId="3373067499" sldId="277"/>
            <ac:spMk id="2" creationId="{9399A12A-8A75-E44E-81CD-3B3F123F659F}"/>
          </ac:spMkLst>
        </pc:spChg>
        <pc:spChg chg="add del mod">
          <ac:chgData name="Xiaolin Xu" userId="5cfd5802-5e4b-4960-94ea-73c1a85ebd75" providerId="ADAL" clId="{58EFF550-6E62-B946-B0BF-0C2107464CB8}" dt="2021-08-01T06:21:11.179" v="1195"/>
          <ac:spMkLst>
            <pc:docMk/>
            <pc:sldMk cId="3373067499" sldId="277"/>
            <ac:spMk id="3" creationId="{E1AB8123-3AAA-0F4C-A339-030EA6D9FF51}"/>
          </ac:spMkLst>
        </pc:spChg>
        <pc:spChg chg="add mod">
          <ac:chgData name="Xiaolin Xu" userId="5cfd5802-5e4b-4960-94ea-73c1a85ebd75" providerId="ADAL" clId="{58EFF550-6E62-B946-B0BF-0C2107464CB8}" dt="2021-08-01T07:05:01.858" v="1676" actId="1076"/>
          <ac:spMkLst>
            <pc:docMk/>
            <pc:sldMk cId="3373067499" sldId="277"/>
            <ac:spMk id="8" creationId="{554655B9-55E8-8B4A-AFD4-5696BF79B3C5}"/>
          </ac:spMkLst>
        </pc:spChg>
        <pc:picChg chg="add del mod">
          <ac:chgData name="Xiaolin Xu" userId="5cfd5802-5e4b-4960-94ea-73c1a85ebd75" providerId="ADAL" clId="{58EFF550-6E62-B946-B0BF-0C2107464CB8}" dt="2021-08-01T07:02:39.382" v="1480" actId="478"/>
          <ac:picMkLst>
            <pc:docMk/>
            <pc:sldMk cId="3373067499" sldId="277"/>
            <ac:picMk id="5" creationId="{C40A466B-777A-2C41-9AFF-3B14313688B9}"/>
          </ac:picMkLst>
        </pc:picChg>
        <pc:picChg chg="add mod">
          <ac:chgData name="Xiaolin Xu" userId="5cfd5802-5e4b-4960-94ea-73c1a85ebd75" providerId="ADAL" clId="{58EFF550-6E62-B946-B0BF-0C2107464CB8}" dt="2021-08-01T07:04:25.894" v="1585" actId="14100"/>
          <ac:picMkLst>
            <pc:docMk/>
            <pc:sldMk cId="3373067499" sldId="277"/>
            <ac:picMk id="7" creationId="{1E11C235-6222-F04C-B816-EFF81CE67010}"/>
          </ac:picMkLst>
        </pc:picChg>
        <pc:picChg chg="add del mod">
          <ac:chgData name="Xiaolin Xu" userId="5cfd5802-5e4b-4960-94ea-73c1a85ebd75" providerId="ADAL" clId="{58EFF550-6E62-B946-B0BF-0C2107464CB8}" dt="2021-08-01T07:06:33.467" v="1678" actId="478"/>
          <ac:picMkLst>
            <pc:docMk/>
            <pc:sldMk cId="3373067499" sldId="277"/>
            <ac:picMk id="9" creationId="{730FF818-5444-A74A-9E5F-3158A7C3D3BC}"/>
          </ac:picMkLst>
        </pc:picChg>
        <pc:picChg chg="add mod">
          <ac:chgData name="Xiaolin Xu" userId="5cfd5802-5e4b-4960-94ea-73c1a85ebd75" providerId="ADAL" clId="{58EFF550-6E62-B946-B0BF-0C2107464CB8}" dt="2021-08-01T07:09:36.995" v="1680" actId="1076"/>
          <ac:picMkLst>
            <pc:docMk/>
            <pc:sldMk cId="3373067499" sldId="277"/>
            <ac:picMk id="10" creationId="{987E6A72-7390-CB49-8BD1-75D07DDF130E}"/>
          </ac:picMkLst>
        </pc:picChg>
      </pc:sldChg>
      <pc:sldChg chg="addSp delSp modSp new mod delAnim modAnim">
        <pc:chgData name="Xiaolin Xu" userId="5cfd5802-5e4b-4960-94ea-73c1a85ebd75" providerId="ADAL" clId="{58EFF550-6E62-B946-B0BF-0C2107464CB8}" dt="2021-08-01T07:36:09.451" v="1686" actId="1076"/>
        <pc:sldMkLst>
          <pc:docMk/>
          <pc:sldMk cId="4145881142" sldId="278"/>
        </pc:sldMkLst>
        <pc:spChg chg="mod">
          <ac:chgData name="Xiaolin Xu" userId="5cfd5802-5e4b-4960-94ea-73c1a85ebd75" providerId="ADAL" clId="{58EFF550-6E62-B946-B0BF-0C2107464CB8}" dt="2021-08-01T06:51:22.446" v="1466" actId="1037"/>
          <ac:spMkLst>
            <pc:docMk/>
            <pc:sldMk cId="4145881142" sldId="278"/>
            <ac:spMk id="2" creationId="{0A43E942-E622-AF4A-A2F4-0BDB49CADF43}"/>
          </ac:spMkLst>
        </pc:spChg>
        <pc:picChg chg="add del mod">
          <ac:chgData name="Xiaolin Xu" userId="5cfd5802-5e4b-4960-94ea-73c1a85ebd75" providerId="ADAL" clId="{58EFF550-6E62-B946-B0BF-0C2107464CB8}" dt="2021-08-01T06:31:08.080" v="1354" actId="478"/>
          <ac:picMkLst>
            <pc:docMk/>
            <pc:sldMk cId="4145881142" sldId="278"/>
            <ac:picMk id="4" creationId="{EF6E9780-4670-CE49-AFFD-BC45AB27FD67}"/>
          </ac:picMkLst>
        </pc:picChg>
        <pc:picChg chg="add del mod">
          <ac:chgData name="Xiaolin Xu" userId="5cfd5802-5e4b-4960-94ea-73c1a85ebd75" providerId="ADAL" clId="{58EFF550-6E62-B946-B0BF-0C2107464CB8}" dt="2021-08-01T06:39:32.079" v="1423" actId="478"/>
          <ac:picMkLst>
            <pc:docMk/>
            <pc:sldMk cId="4145881142" sldId="278"/>
            <ac:picMk id="6" creationId="{B3C9770F-407A-0041-A4B3-656083CCC229}"/>
          </ac:picMkLst>
        </pc:picChg>
        <pc:picChg chg="add mod">
          <ac:chgData name="Xiaolin Xu" userId="5cfd5802-5e4b-4960-94ea-73c1a85ebd75" providerId="ADAL" clId="{58EFF550-6E62-B946-B0BF-0C2107464CB8}" dt="2021-08-01T06:41:46.007" v="1458" actId="1076"/>
          <ac:picMkLst>
            <pc:docMk/>
            <pc:sldMk cId="4145881142" sldId="278"/>
            <ac:picMk id="8" creationId="{018DB8D5-DFC3-A940-9AD0-CEB545ADB845}"/>
          </ac:picMkLst>
        </pc:picChg>
        <pc:picChg chg="add del mod">
          <ac:chgData name="Xiaolin Xu" userId="5cfd5802-5e4b-4960-94ea-73c1a85ebd75" providerId="ADAL" clId="{58EFF550-6E62-B946-B0BF-0C2107464CB8}" dt="2021-08-01T07:20:43.699" v="1682" actId="478"/>
          <ac:picMkLst>
            <pc:docMk/>
            <pc:sldMk cId="4145881142" sldId="278"/>
            <ac:picMk id="9" creationId="{F7C3694B-5D08-E048-A65D-3788AA926799}"/>
          </ac:picMkLst>
        </pc:picChg>
        <pc:picChg chg="add del mod">
          <ac:chgData name="Xiaolin Xu" userId="5cfd5802-5e4b-4960-94ea-73c1a85ebd75" providerId="ADAL" clId="{58EFF550-6E62-B946-B0BF-0C2107464CB8}" dt="2021-08-01T07:36:03.913" v="1684" actId="478"/>
          <ac:picMkLst>
            <pc:docMk/>
            <pc:sldMk cId="4145881142" sldId="278"/>
            <ac:picMk id="10" creationId="{5D1C8E32-393F-3742-8F77-B2C219269A5E}"/>
          </ac:picMkLst>
        </pc:picChg>
        <pc:picChg chg="add mod">
          <ac:chgData name="Xiaolin Xu" userId="5cfd5802-5e4b-4960-94ea-73c1a85ebd75" providerId="ADAL" clId="{58EFF550-6E62-B946-B0BF-0C2107464CB8}" dt="2021-08-01T07:36:09.451" v="1686" actId="1076"/>
          <ac:picMkLst>
            <pc:docMk/>
            <pc:sldMk cId="4145881142" sldId="278"/>
            <ac:picMk id="11" creationId="{74CDF484-3B08-8648-A5DB-43B34907623E}"/>
          </ac:picMkLst>
        </pc:picChg>
      </pc:sldChg>
    </pc:docChg>
  </pc:docChgLst>
  <pc:docChgLst>
    <pc:chgData name="Matthew Mittelsteadt" userId="S::mm9694@nyu.edu::7efd56ee-7759-4621-b446-102c8af69180" providerId="AD" clId="Web-{61BBC95F-CEA7-AFBB-197D-322739A1E406}"/>
    <pc:docChg chg="addSld delSld modSld">
      <pc:chgData name="Matthew Mittelsteadt" userId="S::mm9694@nyu.edu::7efd56ee-7759-4621-b446-102c8af69180" providerId="AD" clId="Web-{61BBC95F-CEA7-AFBB-197D-322739A1E406}" dt="2021-08-03T16:55:01.922" v="24" actId="1076"/>
      <pc:docMkLst>
        <pc:docMk/>
      </pc:docMkLst>
      <pc:sldChg chg="addSp delSp modSp modMedia addAnim delAnim">
        <pc:chgData name="Matthew Mittelsteadt" userId="S::mm9694@nyu.edu::7efd56ee-7759-4621-b446-102c8af69180" providerId="AD" clId="Web-{61BBC95F-CEA7-AFBB-197D-322739A1E406}" dt="2021-08-03T16:55:01.922" v="24" actId="1076"/>
        <pc:sldMkLst>
          <pc:docMk/>
          <pc:sldMk cId="495191186" sldId="271"/>
        </pc:sldMkLst>
        <pc:picChg chg="add del mod">
          <ac:chgData name="Matthew Mittelsteadt" userId="S::mm9694@nyu.edu::7efd56ee-7759-4621-b446-102c8af69180" providerId="AD" clId="Web-{61BBC95F-CEA7-AFBB-197D-322739A1E406}" dt="2021-08-03T16:50:16.749" v="1"/>
          <ac:picMkLst>
            <pc:docMk/>
            <pc:sldMk cId="495191186" sldId="271"/>
            <ac:picMk id="3" creationId="{2CCA96D1-77D0-444F-A41B-6B4DE0705599}"/>
          </ac:picMkLst>
        </pc:picChg>
        <pc:picChg chg="del">
          <ac:chgData name="Matthew Mittelsteadt" userId="S::mm9694@nyu.edu::7efd56ee-7759-4621-b446-102c8af69180" providerId="AD" clId="Web-{61BBC95F-CEA7-AFBB-197D-322739A1E406}" dt="2021-08-03T16:50:18.203" v="2"/>
          <ac:picMkLst>
            <pc:docMk/>
            <pc:sldMk cId="495191186" sldId="271"/>
            <ac:picMk id="4" creationId="{0F30C144-AD01-41AF-9F61-244FDD7350DF}"/>
          </ac:picMkLst>
        </pc:picChg>
        <pc:picChg chg="add del mod">
          <ac:chgData name="Matthew Mittelsteadt" userId="S::mm9694@nyu.edu::7efd56ee-7759-4621-b446-102c8af69180" providerId="AD" clId="Web-{61BBC95F-CEA7-AFBB-197D-322739A1E406}" dt="2021-08-03T16:54:57.422" v="23"/>
          <ac:picMkLst>
            <pc:docMk/>
            <pc:sldMk cId="495191186" sldId="271"/>
            <ac:picMk id="9" creationId="{A5FA0EAD-E5B7-454B-835E-D14ADE180C2E}"/>
          </ac:picMkLst>
        </pc:picChg>
        <pc:picChg chg="add mod">
          <ac:chgData name="Matthew Mittelsteadt" userId="S::mm9694@nyu.edu::7efd56ee-7759-4621-b446-102c8af69180" providerId="AD" clId="Web-{61BBC95F-CEA7-AFBB-197D-322739A1E406}" dt="2021-08-03T16:55:01.922" v="24" actId="1076"/>
          <ac:picMkLst>
            <pc:docMk/>
            <pc:sldMk cId="495191186" sldId="271"/>
            <ac:picMk id="13" creationId="{0E4ED659-BDEF-4FC8-AB94-B7FCC6697532}"/>
          </ac:picMkLst>
        </pc:picChg>
      </pc:sldChg>
      <pc:sldChg chg="addSp delSp modSp add del modMedia addAnim delAnim">
        <pc:chgData name="Matthew Mittelsteadt" userId="S::mm9694@nyu.edu::7efd56ee-7759-4621-b446-102c8af69180" providerId="AD" clId="Web-{61BBC95F-CEA7-AFBB-197D-322739A1E406}" dt="2021-08-03T16:52:35.976" v="11" actId="1076"/>
        <pc:sldMkLst>
          <pc:docMk/>
          <pc:sldMk cId="3224971889" sldId="272"/>
        </pc:sldMkLst>
        <pc:picChg chg="add del mod">
          <ac:chgData name="Matthew Mittelsteadt" userId="S::mm9694@nyu.edu::7efd56ee-7759-4621-b446-102c8af69180" providerId="AD" clId="Web-{61BBC95F-CEA7-AFBB-197D-322739A1E406}" dt="2021-08-03T16:52:19.725" v="9"/>
          <ac:picMkLst>
            <pc:docMk/>
            <pc:sldMk cId="3224971889" sldId="272"/>
            <ac:picMk id="3" creationId="{A57DD1F5-331F-4441-8151-1E88254D1528}"/>
          </ac:picMkLst>
        </pc:picChg>
        <pc:picChg chg="add mod">
          <ac:chgData name="Matthew Mittelsteadt" userId="S::mm9694@nyu.edu::7efd56ee-7759-4621-b446-102c8af69180" providerId="AD" clId="Web-{61BBC95F-CEA7-AFBB-197D-322739A1E406}" dt="2021-08-03T16:52:35.976" v="11" actId="1076"/>
          <ac:picMkLst>
            <pc:docMk/>
            <pc:sldMk cId="3224971889" sldId="272"/>
            <ac:picMk id="4" creationId="{9EE80AB3-B1E1-4DC0-8F91-C707D7D24F67}"/>
          </ac:picMkLst>
        </pc:picChg>
      </pc:sldChg>
      <pc:sldChg chg="addSp delSp modSp modMedia addAnim">
        <pc:chgData name="Matthew Mittelsteadt" userId="S::mm9694@nyu.edu::7efd56ee-7759-4621-b446-102c8af69180" providerId="AD" clId="Web-{61BBC95F-CEA7-AFBB-197D-322739A1E406}" dt="2021-08-03T16:54:03.903" v="20" actId="1076"/>
        <pc:sldMkLst>
          <pc:docMk/>
          <pc:sldMk cId="855982648" sldId="273"/>
        </pc:sldMkLst>
        <pc:spChg chg="del">
          <ac:chgData name="Matthew Mittelsteadt" userId="S::mm9694@nyu.edu::7efd56ee-7759-4621-b446-102c8af69180" providerId="AD" clId="Web-{61BBC95F-CEA7-AFBB-197D-322739A1E406}" dt="2021-08-03T16:52:45.195" v="13"/>
          <ac:spMkLst>
            <pc:docMk/>
            <pc:sldMk cId="855982648" sldId="273"/>
            <ac:spMk id="6" creationId="{D4F5088F-53A5-4DD8-A73C-9F973F16AEA4}"/>
          </ac:spMkLst>
        </pc:spChg>
        <pc:picChg chg="mod">
          <ac:chgData name="Matthew Mittelsteadt" userId="S::mm9694@nyu.edu::7efd56ee-7759-4621-b446-102c8af69180" providerId="AD" clId="Web-{61BBC95F-CEA7-AFBB-197D-322739A1E406}" dt="2021-08-03T16:53:04.603" v="17" actId="1076"/>
          <ac:picMkLst>
            <pc:docMk/>
            <pc:sldMk cId="855982648" sldId="273"/>
            <ac:picMk id="3" creationId="{13969AF1-8F8F-4BA2-ACBD-03E1E77AF1F8}"/>
          </ac:picMkLst>
        </pc:picChg>
        <pc:picChg chg="del">
          <ac:chgData name="Matthew Mittelsteadt" userId="S::mm9694@nyu.edu::7efd56ee-7759-4621-b446-102c8af69180" providerId="AD" clId="Web-{61BBC95F-CEA7-AFBB-197D-322739A1E406}" dt="2021-08-03T16:52:41.367" v="12"/>
          <ac:picMkLst>
            <pc:docMk/>
            <pc:sldMk cId="855982648" sldId="273"/>
            <ac:picMk id="4" creationId="{2631B966-2502-415B-B44E-9189DD789D59}"/>
          </ac:picMkLst>
        </pc:picChg>
        <pc:picChg chg="add mod">
          <ac:chgData name="Matthew Mittelsteadt" userId="S::mm9694@nyu.edu::7efd56ee-7759-4621-b446-102c8af69180" providerId="AD" clId="Web-{61BBC95F-CEA7-AFBB-197D-322739A1E406}" dt="2021-08-03T16:52:56.352" v="15" actId="1076"/>
          <ac:picMkLst>
            <pc:docMk/>
            <pc:sldMk cId="855982648" sldId="273"/>
            <ac:picMk id="5" creationId="{24FB9414-9538-4ADC-A2A6-217875D113A6}"/>
          </ac:picMkLst>
        </pc:picChg>
        <pc:picChg chg="add mod">
          <ac:chgData name="Matthew Mittelsteadt" userId="S::mm9694@nyu.edu::7efd56ee-7759-4621-b446-102c8af69180" providerId="AD" clId="Web-{61BBC95F-CEA7-AFBB-197D-322739A1E406}" dt="2021-08-03T16:54:03.903" v="20" actId="1076"/>
          <ac:picMkLst>
            <pc:docMk/>
            <pc:sldMk cId="855982648" sldId="273"/>
            <ac:picMk id="7" creationId="{7B60CB22-6638-454E-BB6B-1367E89A7F7A}"/>
          </ac:picMkLst>
        </pc:picChg>
      </pc:sldChg>
    </pc:docChg>
  </pc:docChgLst>
  <pc:docChgLst>
    <pc:chgData name="Soren Netka" userId="7247f045-0ec2-4e64-b4f4-0879b77c7052" providerId="ADAL" clId="{A7BD1283-9337-4EE2-9EF4-548D4F388C3B}"/>
    <pc:docChg chg="modSld">
      <pc:chgData name="Soren Netka" userId="7247f045-0ec2-4e64-b4f4-0879b77c7052" providerId="ADAL" clId="{A7BD1283-9337-4EE2-9EF4-548D4F388C3B}" dt="2021-08-06T04:27:39.168" v="7" actId="14100"/>
      <pc:docMkLst>
        <pc:docMk/>
      </pc:docMkLst>
      <pc:sldChg chg="addSp modSp mod modAnim">
        <pc:chgData name="Soren Netka" userId="7247f045-0ec2-4e64-b4f4-0879b77c7052" providerId="ADAL" clId="{A7BD1283-9337-4EE2-9EF4-548D4F388C3B}" dt="2021-08-06T04:27:39.168" v="7" actId="14100"/>
        <pc:sldMkLst>
          <pc:docMk/>
          <pc:sldMk cId="1029363433" sldId="281"/>
        </pc:sldMkLst>
        <pc:picChg chg="add mod">
          <ac:chgData name="Soren Netka" userId="7247f045-0ec2-4e64-b4f4-0879b77c7052" providerId="ADAL" clId="{A7BD1283-9337-4EE2-9EF4-548D4F388C3B}" dt="2021-08-06T04:27:39.168" v="7" actId="14100"/>
          <ac:picMkLst>
            <pc:docMk/>
            <pc:sldMk cId="1029363433" sldId="281"/>
            <ac:picMk id="2" creationId="{DD045195-FF33-4808-AE8D-770927B18FA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89d6a6366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89d6a6366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613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6743487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6743487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89d6a6366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89d6a6366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6743487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6743487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6743487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6743487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6743487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6743487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78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○"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■"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○"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■"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○"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■"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26" name="Google Shape;26;p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7" name="Google Shape;37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sz="1800" b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">
    <p:bg>
      <p:bgPr>
        <a:solidFill>
          <a:srgbClr val="220337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 descr=" 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4" descr="&quot;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64347" y="371225"/>
            <a:ext cx="1546225" cy="1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60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8.m4a"/><Relationship Id="rId7" Type="http://schemas.openxmlformats.org/officeDocument/2006/relationships/image" Target="../media/image10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166848F6-29D8-274D-8CF1-8686AE60A3FB}"/>
              </a:ext>
            </a:extLst>
          </p:cNvPr>
          <p:cNvSpPr txBox="1">
            <a:spLocks/>
          </p:cNvSpPr>
          <p:nvPr/>
        </p:nvSpPr>
        <p:spPr>
          <a:xfrm>
            <a:off x="513025" y="627845"/>
            <a:ext cx="6459000" cy="23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7200" b="1" i="0" u="none" strike="noStrike" cap="none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6000"/>
              <a:t>In-Flight WhatsApp Tunneller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6782A-29C9-4EB0-A386-0721EFD947DF}"/>
              </a:ext>
            </a:extLst>
          </p:cNvPr>
          <p:cNvSpPr txBox="1"/>
          <p:nvPr/>
        </p:nvSpPr>
        <p:spPr>
          <a:xfrm>
            <a:off x="4897790" y="3108195"/>
            <a:ext cx="364664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ECE6F5"/>
                </a:solidFill>
                <a:latin typeface="Montserrat"/>
                <a:cs typeface="Segoe UI"/>
              </a:rPr>
              <a:t>Matthew Mittelsteadt​</a:t>
            </a:r>
          </a:p>
          <a:p>
            <a:r>
              <a:rPr lang="en-US" sz="2200">
                <a:solidFill>
                  <a:srgbClr val="ECE6F5"/>
                </a:solidFill>
                <a:latin typeface="Montserrat"/>
                <a:cs typeface="Segoe UI"/>
              </a:rPr>
              <a:t>Michael Lum​</a:t>
            </a:r>
          </a:p>
          <a:p>
            <a:r>
              <a:rPr lang="en-US" sz="2200">
                <a:solidFill>
                  <a:srgbClr val="ECE6F5"/>
                </a:solidFill>
                <a:latin typeface="Montserrat"/>
                <a:cs typeface="Segoe UI"/>
              </a:rPr>
              <a:t>Shirley Xiaolin Xu​</a:t>
            </a:r>
          </a:p>
          <a:p>
            <a:r>
              <a:rPr lang="en-US" sz="2200">
                <a:solidFill>
                  <a:srgbClr val="ECE6F5"/>
                </a:solidFill>
                <a:latin typeface="Montserrat"/>
                <a:cs typeface="Segoe UI"/>
              </a:rPr>
              <a:t>Soren Netka​</a:t>
            </a:r>
          </a:p>
          <a:p>
            <a:r>
              <a:rPr lang="en-US" sz="2200">
                <a:solidFill>
                  <a:srgbClr val="ECE6F5"/>
                </a:solidFill>
                <a:latin typeface="Montserrat"/>
                <a:cs typeface="Segoe UI"/>
              </a:rPr>
              <a:t>Spencer Yost​</a:t>
            </a:r>
          </a:p>
        </p:txBody>
      </p:sp>
      <p:pic>
        <p:nvPicPr>
          <p:cNvPr id="3" name="Slide 1">
            <a:hlinkClick r:id="" action="ppaction://media"/>
            <a:extLst>
              <a:ext uri="{FF2B5EF4-FFF2-40B4-BE49-F238E27FC236}">
                <a16:creationId xmlns:a16="http://schemas.microsoft.com/office/drawing/2014/main" id="{E55E8717-4C7D-4E45-8E53-3653F98F12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7705" y="4046774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E11C235-6222-F04C-B816-EFF81CE67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305" y="0"/>
            <a:ext cx="5598695" cy="5159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4655B9-55E8-8B4A-AFD4-5696BF79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25" y="1246773"/>
            <a:ext cx="3025059" cy="2649954"/>
          </a:xfrm>
        </p:spPr>
        <p:txBody>
          <a:bodyPr anchor="t"/>
          <a:lstStyle/>
          <a:p>
            <a:r>
              <a:rPr lang="en-US" sz="2000" dirty="0"/>
              <a:t>WhatsApp messages display up to 844 characters.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We write and send requests in chunks, and stitch WhatsApp messages together for a full response.</a:t>
            </a:r>
          </a:p>
        </p:txBody>
      </p:sp>
      <p:pic>
        <p:nvPicPr>
          <p:cNvPr id="2" name="Slide 10">
            <a:hlinkClick r:id="" action="ppaction://media"/>
            <a:extLst>
              <a:ext uri="{FF2B5EF4-FFF2-40B4-BE49-F238E27FC236}">
                <a16:creationId xmlns:a16="http://schemas.microsoft.com/office/drawing/2014/main" id="{5E8DAC14-66D5-4021-A39D-801411949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6045" y="420890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E942-E622-AF4A-A2F4-0BDB49CA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42" y="357106"/>
            <a:ext cx="2197768" cy="3930316"/>
          </a:xfrm>
        </p:spPr>
        <p:txBody>
          <a:bodyPr anchor="t"/>
          <a:lstStyle/>
          <a:p>
            <a:r>
              <a:rPr lang="en-US" b="1" i="1"/>
              <a:t>Challenge:</a:t>
            </a:r>
            <a:br>
              <a:rPr lang="en-US" b="1" i="1"/>
            </a:br>
            <a:r>
              <a:rPr lang="en-US"/>
              <a:t>Tunnel</a:t>
            </a:r>
            <a:r>
              <a:rPr lang="en-US" b="1" i="1"/>
              <a:t> </a:t>
            </a:r>
            <a:r>
              <a:rPr lang="en-US"/>
              <a:t>not forwarding responses to browser until connection closes</a:t>
            </a:r>
            <a:br>
              <a:rPr lang="en-US" b="1" i="1"/>
            </a:br>
            <a:br>
              <a:rPr lang="en-US" b="1" i="1"/>
            </a:br>
            <a:r>
              <a:rPr lang="en-US" b="1" i="1"/>
              <a:t>Solution:</a:t>
            </a:r>
            <a:br>
              <a:rPr lang="en-US" b="1" i="1"/>
            </a:br>
            <a:r>
              <a:rPr lang="en-US"/>
              <a:t>Padding</a:t>
            </a:r>
            <a:br>
              <a:rPr lang="en-US"/>
            </a:br>
            <a:br>
              <a:rPr lang="en-US" b="1" i="1"/>
            </a:br>
            <a:r>
              <a:rPr lang="en-US" b="1" i="1"/>
              <a:t>Missing:</a:t>
            </a:r>
            <a:br>
              <a:rPr lang="en-US" b="1"/>
            </a:br>
            <a:r>
              <a:rPr lang="en-US" b="1"/>
              <a:t>- </a:t>
            </a:r>
            <a:r>
              <a:rPr lang="en-US"/>
              <a:t>Error handling</a:t>
            </a:r>
            <a:br>
              <a:rPr lang="en-US"/>
            </a:br>
            <a:r>
              <a:rPr lang="en-US"/>
              <a:t>- Logging</a:t>
            </a:r>
            <a:br>
              <a:rPr lang="en-US"/>
            </a:br>
            <a:r>
              <a:rPr lang="en-US"/>
              <a:t>- Multithreading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18DB8D5-DFC3-A940-9AD0-CEB545ADB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133" y="0"/>
            <a:ext cx="6444867" cy="5143500"/>
          </a:xfrm>
          <a:prstGeom prst="rect">
            <a:avLst/>
          </a:prstGeom>
        </p:spPr>
      </p:pic>
      <p:pic>
        <p:nvPicPr>
          <p:cNvPr id="11" name="Audio Recording Aug 1, 2021 at 12:36:06 AM" descr="Audio Recording Aug 1, 2021 at 12:36:06 AM">
            <a:hlinkClick r:id="" action="ppaction://media"/>
            <a:extLst>
              <a:ext uri="{FF2B5EF4-FFF2-40B4-BE49-F238E27FC236}">
                <a16:creationId xmlns:a16="http://schemas.microsoft.com/office/drawing/2014/main" id="{74CDF484-3B08-8648-A5DB-43B349076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5810" y="428791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A600-C6EE-4BB4-8E72-9C1E2351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9661"/>
            <a:ext cx="4411371" cy="755700"/>
          </a:xfrm>
        </p:spPr>
        <p:txBody>
          <a:bodyPr/>
          <a:lstStyle/>
          <a:p>
            <a:r>
              <a:rPr lang="en-US"/>
              <a:t>A Faster Way of Doing 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F70A3-BCF4-4417-A9BD-A5739CB97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52406"/>
            <a:ext cx="3483225" cy="3012952"/>
          </a:xfrm>
        </p:spPr>
        <p:txBody>
          <a:bodyPr/>
          <a:lstStyle/>
          <a:p>
            <a:pPr marL="152400" indent="0">
              <a:buNone/>
            </a:pPr>
            <a:r>
              <a:rPr lang="en-US" sz="2000"/>
              <a:t>No more chunking messages, no acks</a:t>
            </a:r>
            <a:endParaRPr lang="en-US"/>
          </a:p>
          <a:p>
            <a:pPr marL="152400" indent="0">
              <a:lnSpc>
                <a:spcPct val="114999"/>
              </a:lnSpc>
              <a:buNone/>
            </a:pPr>
            <a:endParaRPr lang="en-US" sz="2000"/>
          </a:p>
          <a:p>
            <a:pPr marL="152400" indent="0">
              <a:lnSpc>
                <a:spcPct val="114999"/>
              </a:lnSpc>
              <a:buNone/>
            </a:pPr>
            <a:r>
              <a:rPr lang="en-US" sz="2000"/>
              <a:t>Shorter helper functions</a:t>
            </a:r>
            <a:endParaRPr lang="en-US"/>
          </a:p>
          <a:p>
            <a:pPr marL="152400" indent="0">
              <a:lnSpc>
                <a:spcPct val="114999"/>
              </a:lnSpc>
              <a:buNone/>
            </a:pPr>
            <a:endParaRPr lang="en-US" sz="2000"/>
          </a:p>
          <a:p>
            <a:pPr marL="152400" indent="0">
              <a:lnSpc>
                <a:spcPct val="114999"/>
              </a:lnSpc>
              <a:buNone/>
            </a:pPr>
            <a:r>
              <a:rPr lang="en-US" sz="2000" err="1"/>
              <a:t>Pyperclip.paste</a:t>
            </a:r>
            <a:r>
              <a:rPr lang="en-US" sz="2000"/>
              <a:t> instead of </a:t>
            </a:r>
            <a:r>
              <a:rPr lang="en-US" sz="2000" err="1"/>
              <a:t>pyautogui.write</a:t>
            </a:r>
            <a:endParaRPr lang="en-US" sz="2000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D734C9B-A88B-4DD5-8EDE-98027DE90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527" y="536123"/>
            <a:ext cx="4260396" cy="2069687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E9A7D73-46B2-4B70-981D-9D826CE27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526" y="2605719"/>
            <a:ext cx="4260396" cy="1929459"/>
          </a:xfrm>
          <a:prstGeom prst="rect">
            <a:avLst/>
          </a:prstGeom>
        </p:spPr>
      </p:pic>
      <p:pic>
        <p:nvPicPr>
          <p:cNvPr id="8" name="2">
            <a:hlinkClick r:id="" action="ppaction://media"/>
            <a:extLst>
              <a:ext uri="{FF2B5EF4-FFF2-40B4-BE49-F238E27FC236}">
                <a16:creationId xmlns:a16="http://schemas.microsoft.com/office/drawing/2014/main" id="{3FABFA08-BA8B-4EA8-82F3-399CB01CD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4068" y="379866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4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B (server) and Squid</a:t>
            </a:r>
            <a:endParaRPr/>
          </a:p>
        </p:txBody>
      </p:sp>
      <p:pic>
        <p:nvPicPr>
          <p:cNvPr id="4" name="Audio Recording Jul 31, 2021 at 2:55:34 PM" descr="Audio Recording Jul 31, 2021 at 2:55:34 PM">
            <a:hlinkClick r:id="" action="ppaction://media"/>
            <a:extLst>
              <a:ext uri="{FF2B5EF4-FFF2-40B4-BE49-F238E27FC236}">
                <a16:creationId xmlns:a16="http://schemas.microsoft.com/office/drawing/2014/main" id="{CCB865F1-37B8-A148-8B09-514D67BE9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68336" y="43307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699" y="587970"/>
            <a:ext cx="8697129" cy="731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Host B (server)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38977" y="1769720"/>
            <a:ext cx="3999900" cy="2436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800"/>
              </a:spcAft>
            </a:pPr>
            <a:r>
              <a:rPr lang="en"/>
              <a:t>VirtualBox based virtual machine</a:t>
            </a:r>
          </a:p>
          <a:p>
            <a:pPr marL="171450" indent="-171450">
              <a:spcAft>
                <a:spcPts val="800"/>
              </a:spcAft>
            </a:pPr>
            <a:r>
              <a:rPr lang="en"/>
              <a:t>8GB RAM</a:t>
            </a:r>
          </a:p>
          <a:p>
            <a:pPr marL="171450" indent="-171450">
              <a:spcAft>
                <a:spcPts val="800"/>
              </a:spcAft>
            </a:pPr>
            <a:r>
              <a:rPr lang="en"/>
              <a:t>Ubuntu 20.04 (Focal Fosse)</a:t>
            </a:r>
          </a:p>
          <a:p>
            <a:pPr marL="171450" indent="-171450">
              <a:spcAft>
                <a:spcPts val="800"/>
              </a:spcAft>
            </a:pPr>
            <a:r>
              <a:rPr lang="en"/>
              <a:t>Squid Proxy (</a:t>
            </a:r>
            <a:r>
              <a:rPr lang="en-US" err="1"/>
              <a:t>systemctl</a:t>
            </a:r>
            <a:r>
              <a:rPr lang="en"/>
              <a:t> service control)</a:t>
            </a:r>
          </a:p>
          <a:p>
            <a:pPr marL="171450" indent="-171450">
              <a:spcAft>
                <a:spcPts val="800"/>
              </a:spcAft>
            </a:pPr>
            <a:r>
              <a:rPr lang="en"/>
              <a:t>Gnome desktop</a:t>
            </a:r>
          </a:p>
          <a:p>
            <a:pPr marL="171450" indent="-171450">
              <a:spcAft>
                <a:spcPts val="800"/>
              </a:spcAft>
            </a:pPr>
            <a:r>
              <a:rPr lang="en"/>
              <a:t>Shared drive with host</a:t>
            </a:r>
          </a:p>
          <a:p>
            <a:pPr marL="171450" indent="-171450">
              <a:spcAft>
                <a:spcPts val="800"/>
              </a:spcAft>
            </a:pPr>
            <a:r>
              <a:rPr lang="en-US"/>
              <a:t>F</a:t>
            </a:r>
            <a:r>
              <a:rPr lang="en" err="1"/>
              <a:t>orwarded</a:t>
            </a:r>
            <a:r>
              <a:rPr lang="en"/>
              <a:t> ports between host and VM</a:t>
            </a:r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3"/>
          </p:nvPr>
        </p:nvSpPr>
        <p:spPr>
          <a:xfrm>
            <a:off x="338977" y="1292215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and Services</a:t>
            </a:r>
            <a:endParaRPr/>
          </a:p>
        </p:txBody>
      </p:sp>
      <p:sp>
        <p:nvSpPr>
          <p:cNvPr id="12" name="Google Shape;118;p21">
            <a:extLst>
              <a:ext uri="{FF2B5EF4-FFF2-40B4-BE49-F238E27FC236}">
                <a16:creationId xmlns:a16="http://schemas.microsoft.com/office/drawing/2014/main" id="{9A1E42CF-5051-C547-B4AB-1C6A215631B0}"/>
              </a:ext>
            </a:extLst>
          </p:cNvPr>
          <p:cNvSpPr txBox="1">
            <a:spLocks/>
          </p:cNvSpPr>
          <p:nvPr/>
        </p:nvSpPr>
        <p:spPr>
          <a:xfrm>
            <a:off x="4506785" y="1759673"/>
            <a:ext cx="3999900" cy="24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spcAft>
                <a:spcPts val="800"/>
              </a:spcAft>
            </a:pPr>
            <a:r>
              <a:rPr lang="en-US"/>
              <a:t>WhatsApp</a:t>
            </a:r>
          </a:p>
          <a:p>
            <a:pPr marL="171450" indent="-171450">
              <a:spcAft>
                <a:spcPts val="800"/>
              </a:spcAft>
            </a:pPr>
            <a:r>
              <a:rPr lang="en-US" err="1"/>
              <a:t>Pyautogui</a:t>
            </a:r>
            <a:r>
              <a:rPr lang="en-US"/>
              <a:t> and dependencies</a:t>
            </a:r>
          </a:p>
          <a:p>
            <a:pPr marL="171450" indent="-171450">
              <a:spcAft>
                <a:spcPts val="800"/>
              </a:spcAft>
            </a:pPr>
            <a:r>
              <a:rPr lang="en-US"/>
              <a:t>Python3</a:t>
            </a:r>
          </a:p>
          <a:p>
            <a:pPr marL="171450" indent="-171450">
              <a:spcAft>
                <a:spcPts val="800"/>
              </a:spcAft>
            </a:pPr>
            <a:r>
              <a:rPr lang="en-US"/>
              <a:t>Packaged and distributed to team members with Vagrant</a:t>
            </a:r>
          </a:p>
        </p:txBody>
      </p:sp>
      <p:sp>
        <p:nvSpPr>
          <p:cNvPr id="13" name="Google Shape;120;p21">
            <a:extLst>
              <a:ext uri="{FF2B5EF4-FFF2-40B4-BE49-F238E27FC236}">
                <a16:creationId xmlns:a16="http://schemas.microsoft.com/office/drawing/2014/main" id="{4A96BD52-A9AD-9641-AF3B-694240F86C25}"/>
              </a:ext>
            </a:extLst>
          </p:cNvPr>
          <p:cNvSpPr txBox="1">
            <a:spLocks/>
          </p:cNvSpPr>
          <p:nvPr/>
        </p:nvSpPr>
        <p:spPr>
          <a:xfrm>
            <a:off x="4506785" y="1348073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/>
              <a:t>Software and Tools</a:t>
            </a:r>
          </a:p>
        </p:txBody>
      </p:sp>
      <p:pic>
        <p:nvPicPr>
          <p:cNvPr id="6" name="Audio Recording Jul 31, 2021 at 2:57:57 PM" descr="Audio Recording Jul 31, 2021 at 2:57:57 PM">
            <a:hlinkClick r:id="" action="ppaction://media"/>
            <a:extLst>
              <a:ext uri="{FF2B5EF4-FFF2-40B4-BE49-F238E27FC236}">
                <a16:creationId xmlns:a16="http://schemas.microsoft.com/office/drawing/2014/main" id="{3B9F2880-7506-CF44-A783-DCD0D3204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2304" y="420624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463844" y="292041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B Provisioning</a:t>
            </a:r>
            <a:endParaRPr/>
          </a:p>
        </p:txBody>
      </p:sp>
      <p:pic>
        <p:nvPicPr>
          <p:cNvPr id="3" name="Graphic 2" descr="Cloud Computing outline">
            <a:extLst>
              <a:ext uri="{FF2B5EF4-FFF2-40B4-BE49-F238E27FC236}">
                <a16:creationId xmlns:a16="http://schemas.microsoft.com/office/drawing/2014/main" id="{E4B378DC-754C-554A-909B-7CCEF823C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624" y="170835"/>
            <a:ext cx="914400" cy="914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2F84BE-2324-474E-8F2D-04CEB480C432}"/>
              </a:ext>
            </a:extLst>
          </p:cNvPr>
          <p:cNvCxnSpPr>
            <a:cxnSpLocks/>
          </p:cNvCxnSpPr>
          <p:nvPr/>
        </p:nvCxnSpPr>
        <p:spPr>
          <a:xfrm>
            <a:off x="420624" y="1920240"/>
            <a:ext cx="8221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yncing cloud with solid fill">
            <a:extLst>
              <a:ext uri="{FF2B5EF4-FFF2-40B4-BE49-F238E27FC236}">
                <a16:creationId xmlns:a16="http://schemas.microsoft.com/office/drawing/2014/main" id="{B5C787C9-6498-C64A-AF5B-AEDD473180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9916" y="1085235"/>
            <a:ext cx="914400" cy="914400"/>
          </a:xfrm>
          <a:prstGeom prst="rect">
            <a:avLst/>
          </a:prstGeom>
        </p:spPr>
      </p:pic>
      <p:sp>
        <p:nvSpPr>
          <p:cNvPr id="10" name="Google Shape;127;p22">
            <a:extLst>
              <a:ext uri="{FF2B5EF4-FFF2-40B4-BE49-F238E27FC236}">
                <a16:creationId xmlns:a16="http://schemas.microsoft.com/office/drawing/2014/main" id="{A893EF03-95B4-2041-9FE8-4325A3092569}"/>
              </a:ext>
            </a:extLst>
          </p:cNvPr>
          <p:cNvSpPr txBox="1">
            <a:spLocks/>
          </p:cNvSpPr>
          <p:nvPr/>
        </p:nvSpPr>
        <p:spPr>
          <a:xfrm>
            <a:off x="3218688" y="1347540"/>
            <a:ext cx="39227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/>
              <a:t>Vagrant 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1C2337-CB5F-054E-9229-866FC4519071}"/>
              </a:ext>
            </a:extLst>
          </p:cNvPr>
          <p:cNvSpPr/>
          <p:nvPr/>
        </p:nvSpPr>
        <p:spPr>
          <a:xfrm>
            <a:off x="501788" y="3056391"/>
            <a:ext cx="896112" cy="1353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Download a “base” copy of your preferred OS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423544-DC70-594C-9557-BB3A581B02CA}"/>
              </a:ext>
            </a:extLst>
          </p:cNvPr>
          <p:cNvSpPr/>
          <p:nvPr/>
        </p:nvSpPr>
        <p:spPr>
          <a:xfrm>
            <a:off x="3297588" y="3074460"/>
            <a:ext cx="896112" cy="1353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Install and configure Squid Proxy server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C9378B-1868-C345-9B9A-BE8E3701E34A}"/>
              </a:ext>
            </a:extLst>
          </p:cNvPr>
          <p:cNvSpPr/>
          <p:nvPr/>
        </p:nvSpPr>
        <p:spPr>
          <a:xfrm>
            <a:off x="4695488" y="3056391"/>
            <a:ext cx="896112" cy="1353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Install/Upgrade Python to the version you want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A0F4D0-FF33-5F48-82D6-28C9EA5A46D1}"/>
              </a:ext>
            </a:extLst>
          </p:cNvPr>
          <p:cNvSpPr/>
          <p:nvPr/>
        </p:nvSpPr>
        <p:spPr>
          <a:xfrm>
            <a:off x="6093388" y="3056391"/>
            <a:ext cx="1150922" cy="1353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Install </a:t>
            </a:r>
            <a:r>
              <a:rPr lang="en-US" sz="1200" err="1"/>
              <a:t>PyAutoGUI</a:t>
            </a:r>
            <a:r>
              <a:rPr lang="en-US" sz="1200"/>
              <a:t> and dependencies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45C996-A16B-1C44-B485-C9FE1174A92D}"/>
              </a:ext>
            </a:extLst>
          </p:cNvPr>
          <p:cNvSpPr/>
          <p:nvPr/>
        </p:nvSpPr>
        <p:spPr>
          <a:xfrm>
            <a:off x="7746098" y="3056391"/>
            <a:ext cx="896112" cy="1353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Package using Vagrant and upload to Vagrant Cloud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0771E2-6117-A646-8293-B634CF6C28CD}"/>
              </a:ext>
            </a:extLst>
          </p:cNvPr>
          <p:cNvSpPr/>
          <p:nvPr/>
        </p:nvSpPr>
        <p:spPr>
          <a:xfrm>
            <a:off x="1899688" y="3056391"/>
            <a:ext cx="896112" cy="1353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Configure Base OS (install Desktop, configure, etc.)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2B5DD1-A4EA-734B-BEEA-A7EB9FCD0B8B}"/>
              </a:ext>
            </a:extLst>
          </p:cNvPr>
          <p:cNvCxnSpPr>
            <a:cxnSpLocks/>
          </p:cNvCxnSpPr>
          <p:nvPr/>
        </p:nvCxnSpPr>
        <p:spPr>
          <a:xfrm>
            <a:off x="877824" y="1999635"/>
            <a:ext cx="0" cy="976106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28AED6-A54A-F745-89A4-9C9A209FF39B}"/>
              </a:ext>
            </a:extLst>
          </p:cNvPr>
          <p:cNvCxnSpPr>
            <a:cxnSpLocks/>
          </p:cNvCxnSpPr>
          <p:nvPr/>
        </p:nvCxnSpPr>
        <p:spPr>
          <a:xfrm>
            <a:off x="7321296" y="3751107"/>
            <a:ext cx="341376" cy="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D2EA2E-00FE-7244-9DDD-03DE30BB2ABF}"/>
              </a:ext>
            </a:extLst>
          </p:cNvPr>
          <p:cNvCxnSpPr/>
          <p:nvPr/>
        </p:nvCxnSpPr>
        <p:spPr>
          <a:xfrm>
            <a:off x="7053072" y="3355233"/>
            <a:ext cx="0" cy="75561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CEEA6C-A936-4742-98FD-509D8B562374}"/>
              </a:ext>
            </a:extLst>
          </p:cNvPr>
          <p:cNvCxnSpPr>
            <a:cxnSpLocks/>
          </p:cNvCxnSpPr>
          <p:nvPr/>
        </p:nvCxnSpPr>
        <p:spPr>
          <a:xfrm flipV="1">
            <a:off x="8194154" y="1999635"/>
            <a:ext cx="0" cy="976106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1BAD87-C02A-EC44-B7E3-11F298411A37}"/>
              </a:ext>
            </a:extLst>
          </p:cNvPr>
          <p:cNvCxnSpPr>
            <a:cxnSpLocks/>
          </p:cNvCxnSpPr>
          <p:nvPr/>
        </p:nvCxnSpPr>
        <p:spPr>
          <a:xfrm>
            <a:off x="4230624" y="3759270"/>
            <a:ext cx="341376" cy="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B33697B-8E75-F148-ABCD-38BC0CE8ABC7}"/>
              </a:ext>
            </a:extLst>
          </p:cNvPr>
          <p:cNvCxnSpPr>
            <a:cxnSpLocks/>
          </p:cNvCxnSpPr>
          <p:nvPr/>
        </p:nvCxnSpPr>
        <p:spPr>
          <a:xfrm>
            <a:off x="2877312" y="3759270"/>
            <a:ext cx="341376" cy="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8BA130-2F46-9740-B0A3-C6753C6E033E}"/>
              </a:ext>
            </a:extLst>
          </p:cNvPr>
          <p:cNvCxnSpPr>
            <a:cxnSpLocks/>
          </p:cNvCxnSpPr>
          <p:nvPr/>
        </p:nvCxnSpPr>
        <p:spPr>
          <a:xfrm>
            <a:off x="7778496" y="4208307"/>
            <a:ext cx="341376" cy="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D21E17D-65A5-4943-8F4A-D2987D2AF565}"/>
              </a:ext>
            </a:extLst>
          </p:cNvPr>
          <p:cNvCxnSpPr>
            <a:cxnSpLocks/>
          </p:cNvCxnSpPr>
          <p:nvPr/>
        </p:nvCxnSpPr>
        <p:spPr>
          <a:xfrm>
            <a:off x="1463844" y="3759270"/>
            <a:ext cx="341376" cy="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06ED24-AB48-B643-A899-11B99B13A84E}"/>
              </a:ext>
            </a:extLst>
          </p:cNvPr>
          <p:cNvCxnSpPr>
            <a:cxnSpLocks/>
          </p:cNvCxnSpPr>
          <p:nvPr/>
        </p:nvCxnSpPr>
        <p:spPr>
          <a:xfrm>
            <a:off x="5676294" y="3750126"/>
            <a:ext cx="341376" cy="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Audio Recording Jul 31, 2021 at 3:02:16 PM" descr="Audio Recording Jul 31, 2021 at 3:02:16 PM">
            <a:hlinkClick r:id="" action="ppaction://media"/>
            <a:extLst>
              <a:ext uri="{FF2B5EF4-FFF2-40B4-BE49-F238E27FC236}">
                <a16:creationId xmlns:a16="http://schemas.microsoft.com/office/drawing/2014/main" id="{48C4CBC5-1AFB-854E-8FE2-DF758D19A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49184" y="16125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32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11700" y="2084832"/>
            <a:ext cx="8128212" cy="2343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000"/>
              </a:spcAft>
            </a:pPr>
            <a:r>
              <a:rPr lang="en-US" sz="1600"/>
              <a:t>We used two proxies – One at the client and one at the server. </a:t>
            </a:r>
          </a:p>
          <a:p>
            <a:pPr marL="171450" indent="-171450">
              <a:spcAft>
                <a:spcPts val="1000"/>
              </a:spcAft>
            </a:pPr>
            <a:r>
              <a:rPr lang="en-US" sz="1600"/>
              <a:t>The proxy at the server is a full-featured proxy server to simplify handling web requests from the browser (which thinks it’s talking to a proxy), simplify responses, understands CDN and other difficult to navigate redirects, and simplify content delivery to our tunneller apps.</a:t>
            </a:r>
          </a:p>
          <a:p>
            <a:pPr marL="171450" indent="-171450">
              <a:spcAft>
                <a:spcPts val="1000"/>
              </a:spcAft>
            </a:pPr>
            <a:r>
              <a:rPr lang="en-US" sz="1600"/>
              <a:t>We decided on Squid because it is open source, supports authentication, is a full caching proxy server, and widely used and understood.</a:t>
            </a:r>
            <a:endParaRPr sz="1600"/>
          </a:p>
        </p:txBody>
      </p:sp>
      <p:sp>
        <p:nvSpPr>
          <p:cNvPr id="135" name="Google Shape;135;p2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sz="700" b="1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D79259-A151-0547-B861-16844AF62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08" y="607293"/>
            <a:ext cx="4174614" cy="88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27;p22">
            <a:extLst>
              <a:ext uri="{FF2B5EF4-FFF2-40B4-BE49-F238E27FC236}">
                <a16:creationId xmlns:a16="http://schemas.microsoft.com/office/drawing/2014/main" id="{E21A74B5-AA35-2D49-8286-1239705CDD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436" y="1601473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Proxies</a:t>
            </a:r>
            <a:endParaRPr/>
          </a:p>
        </p:txBody>
      </p:sp>
      <p:pic>
        <p:nvPicPr>
          <p:cNvPr id="4" name="Audio Recording Jul 31, 2021 at 3:05:02 PM" descr="Audio Recording Jul 31, 2021 at 3:05:02 PM">
            <a:hlinkClick r:id="" action="ppaction://media"/>
            <a:extLst>
              <a:ext uri="{FF2B5EF4-FFF2-40B4-BE49-F238E27FC236}">
                <a16:creationId xmlns:a16="http://schemas.microsoft.com/office/drawing/2014/main" id="{25B12C00-8F36-8F41-BF3D-617566468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2324" y="434213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DD045195-FF33-4808-AE8D-770927B18F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sz="700" b="1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35BABD1-42FC-47DF-B33A-10E57DAD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" y="409321"/>
            <a:ext cx="6819900" cy="1010159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3969AF1-8F8F-4BA2-ACBD-03E1E77AF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" y="1757089"/>
            <a:ext cx="7787640" cy="2238922"/>
          </a:xfrm>
          <a:prstGeom prst="rect">
            <a:avLst/>
          </a:prstGeom>
        </p:spPr>
      </p:pic>
      <p:pic>
        <p:nvPicPr>
          <p:cNvPr id="5" name="analysis">
            <a:hlinkClick r:id="" action="ppaction://media"/>
            <a:extLst>
              <a:ext uri="{FF2B5EF4-FFF2-40B4-BE49-F238E27FC236}">
                <a16:creationId xmlns:a16="http://schemas.microsoft.com/office/drawing/2014/main" id="{24FB9414-9538-4ADC-A2A6-217875D11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4495" y="3989705"/>
            <a:ext cx="730250" cy="7302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B60CB22-6638-454E-BB6B-1367E89A7F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1780" y="340327"/>
            <a:ext cx="1981200" cy="19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F968-5F6D-4C49-923C-E7398352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C2E56-76E1-684C-BE3A-67D6258DD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27750"/>
            <a:ext cx="7917900" cy="794400"/>
          </a:xfrm>
        </p:spPr>
        <p:txBody>
          <a:bodyPr/>
          <a:lstStyle/>
          <a:p>
            <a:pPr marL="114300" indent="0">
              <a:buNone/>
            </a:pPr>
            <a:r>
              <a:rPr lang="en-US" sz="2100" b="1"/>
              <a:t>Browse the internet during a flight without paying for </a:t>
            </a:r>
            <a:r>
              <a:rPr lang="en-US" sz="2100" b="1" err="1"/>
              <a:t>WiFi</a:t>
            </a:r>
            <a:r>
              <a:rPr lang="en-US" sz="2100" b="1"/>
              <a:t> access.</a:t>
            </a:r>
          </a:p>
        </p:txBody>
      </p:sp>
      <p:pic>
        <p:nvPicPr>
          <p:cNvPr id="4" name="Audio Recording Jul 31, 2021 at 8:54:10 PM" descr="Audio Recording Jul 31, 2021 at 8:54:10 PM">
            <a:hlinkClick r:id="" action="ppaction://media"/>
            <a:extLst>
              <a:ext uri="{FF2B5EF4-FFF2-40B4-BE49-F238E27FC236}">
                <a16:creationId xmlns:a16="http://schemas.microsoft.com/office/drawing/2014/main" id="{1D2A9B70-1594-D043-9AD3-432A6178B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3200" y="4025900"/>
            <a:ext cx="812800" cy="812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E85003D-74EF-2645-AD14-9E63ED884B42}"/>
              </a:ext>
            </a:extLst>
          </p:cNvPr>
          <p:cNvSpPr txBox="1">
            <a:spLocks/>
          </p:cNvSpPr>
          <p:nvPr/>
        </p:nvSpPr>
        <p:spPr>
          <a:xfrm>
            <a:off x="311700" y="2288500"/>
            <a:ext cx="65511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How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5E9F5F5-8A8C-4E4D-BAD2-CCE6891D5CD8}"/>
              </a:ext>
            </a:extLst>
          </p:cNvPr>
          <p:cNvSpPr txBox="1">
            <a:spLocks/>
          </p:cNvSpPr>
          <p:nvPr/>
        </p:nvSpPr>
        <p:spPr>
          <a:xfrm>
            <a:off x="311700" y="3027025"/>
            <a:ext cx="7917900" cy="13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7068C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/>
              <a:t>Gain limited internet access on a flight that offers free in-flight messaging.</a:t>
            </a:r>
          </a:p>
          <a:p>
            <a:pPr>
              <a:buFont typeface="+mj-lt"/>
              <a:buAutoNum type="arabicPeriod"/>
            </a:pPr>
            <a:r>
              <a:rPr lang="en-US"/>
              <a:t>Smuggle requests and responses past the Firewall using WhatsApp messenger (a.k.a. tunnelling).</a:t>
            </a:r>
          </a:p>
        </p:txBody>
      </p:sp>
    </p:spTree>
    <p:extLst>
      <p:ext uri="{BB962C8B-B14F-4D97-AF65-F5344CB8AC3E}">
        <p14:creationId xmlns:p14="http://schemas.microsoft.com/office/powerpoint/2010/main" val="39127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BA861C73-FE20-E64C-A090-3C93EE6824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00" y="63738"/>
            <a:ext cx="8536000" cy="50160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7E51E-FF0F-D547-83FD-ACE19D4336A4}"/>
              </a:ext>
            </a:extLst>
          </p:cNvPr>
          <p:cNvSpPr txBox="1"/>
          <p:nvPr/>
        </p:nvSpPr>
        <p:spPr>
          <a:xfrm>
            <a:off x="3685032" y="684078"/>
            <a:ext cx="255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 requests from browsers blocked!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E6CA1-01DC-E64E-B747-AEC0DC2094E3}"/>
              </a:ext>
            </a:extLst>
          </p:cNvPr>
          <p:cNvSpPr txBox="1"/>
          <p:nvPr/>
        </p:nvSpPr>
        <p:spPr>
          <a:xfrm>
            <a:off x="3200400" y="2350858"/>
            <a:ext cx="2743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Our project:   Tunnel through WhatsApp to surreptitiously get full Internet browsing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78C80-F336-7E4F-842C-43EC069DC52D}"/>
              </a:ext>
            </a:extLst>
          </p:cNvPr>
          <p:cNvSpPr txBox="1"/>
          <p:nvPr/>
        </p:nvSpPr>
        <p:spPr>
          <a:xfrm>
            <a:off x="2450592" y="1299453"/>
            <a:ext cx="914400" cy="31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B7671-1C47-DE43-884D-3D6852FAAAC7}"/>
              </a:ext>
            </a:extLst>
          </p:cNvPr>
          <p:cNvSpPr txBox="1"/>
          <p:nvPr/>
        </p:nvSpPr>
        <p:spPr>
          <a:xfrm>
            <a:off x="6053328" y="3762601"/>
            <a:ext cx="914400" cy="31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</a:p>
        </p:txBody>
      </p:sp>
      <p:pic>
        <p:nvPicPr>
          <p:cNvPr id="9" name="Audio Recording Jul 31, 2021 at 9:27:34 PM" descr="Audio Recording Jul 31, 2021 at 9:27:34 PM">
            <a:hlinkClick r:id="" action="ppaction://media"/>
            <a:extLst>
              <a:ext uri="{FF2B5EF4-FFF2-40B4-BE49-F238E27FC236}">
                <a16:creationId xmlns:a16="http://schemas.microsoft.com/office/drawing/2014/main" id="{CE0AB5D8-CE89-9841-A8F5-9C8FC1EC37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7200" y="40823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7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DE85-8E85-1C4A-8571-B3BBE6C1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 A(“client”)</a:t>
            </a: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EC27D25D-63ED-A14B-802D-A0FB60A4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69164" y="72009"/>
            <a:ext cx="9180576" cy="5534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0C0DAF-3197-214C-BF96-0DFCEE9DE41B}"/>
              </a:ext>
            </a:extLst>
          </p:cNvPr>
          <p:cNvSpPr/>
          <p:nvPr/>
        </p:nvSpPr>
        <p:spPr>
          <a:xfrm>
            <a:off x="2176272" y="1837944"/>
            <a:ext cx="1188720" cy="1271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Browser(</a:t>
            </a:r>
            <a:r>
              <a:rPr lang="en-US" sz="1000"/>
              <a:t>with local proxy set up in settings)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AEEDC-C0E6-0F4E-9A7C-E73479F3AB35}"/>
              </a:ext>
            </a:extLst>
          </p:cNvPr>
          <p:cNvSpPr/>
          <p:nvPr/>
        </p:nvSpPr>
        <p:spPr>
          <a:xfrm>
            <a:off x="3977640" y="1837944"/>
            <a:ext cx="1188720" cy="1271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 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4E2339-EB93-6947-AADF-7DA5156B1784}"/>
              </a:ext>
            </a:extLst>
          </p:cNvPr>
          <p:cNvSpPr/>
          <p:nvPr/>
        </p:nvSpPr>
        <p:spPr>
          <a:xfrm>
            <a:off x="5711952" y="1837944"/>
            <a:ext cx="1188720" cy="1271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WhatsApp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BDB7E5-43A6-934E-9937-5C365C9DBE09}"/>
              </a:ext>
            </a:extLst>
          </p:cNvPr>
          <p:cNvCxnSpPr/>
          <p:nvPr/>
        </p:nvCxnSpPr>
        <p:spPr>
          <a:xfrm>
            <a:off x="3483864" y="2571750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890E22-9D97-764C-A27B-E5B57DEB43A8}"/>
              </a:ext>
            </a:extLst>
          </p:cNvPr>
          <p:cNvCxnSpPr>
            <a:cxnSpLocks/>
          </p:cNvCxnSpPr>
          <p:nvPr/>
        </p:nvCxnSpPr>
        <p:spPr>
          <a:xfrm>
            <a:off x="5282184" y="2571750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8D5EFB-83F5-7D44-93D6-861457D3FAE7}"/>
              </a:ext>
            </a:extLst>
          </p:cNvPr>
          <p:cNvCxnSpPr>
            <a:cxnSpLocks/>
          </p:cNvCxnSpPr>
          <p:nvPr/>
        </p:nvCxnSpPr>
        <p:spPr>
          <a:xfrm>
            <a:off x="7856220" y="2369820"/>
            <a:ext cx="1155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1BFE71A-5ADB-3348-9EA9-376084D3A464}"/>
              </a:ext>
            </a:extLst>
          </p:cNvPr>
          <p:cNvSpPr txBox="1"/>
          <p:nvPr/>
        </p:nvSpPr>
        <p:spPr>
          <a:xfrm>
            <a:off x="7918704" y="1407057"/>
            <a:ext cx="960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WhatsApp message sent to instance running on server.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E94A80-DA4E-F44D-9BED-8C14A2E7C235}"/>
              </a:ext>
            </a:extLst>
          </p:cNvPr>
          <p:cNvSpPr txBox="1"/>
          <p:nvPr/>
        </p:nvSpPr>
        <p:spPr>
          <a:xfrm>
            <a:off x="7953756" y="2877651"/>
            <a:ext cx="960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Returning WhatsApp message from instance running on server.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555616-627E-1047-A61F-9FCEC8556376}"/>
              </a:ext>
            </a:extLst>
          </p:cNvPr>
          <p:cNvCxnSpPr>
            <a:cxnSpLocks/>
          </p:cNvCxnSpPr>
          <p:nvPr/>
        </p:nvCxnSpPr>
        <p:spPr>
          <a:xfrm flipH="1">
            <a:off x="7856220" y="2831211"/>
            <a:ext cx="1057656" cy="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CD47F4-D952-D845-8013-2059FF7C8D26}"/>
              </a:ext>
            </a:extLst>
          </p:cNvPr>
          <p:cNvCxnSpPr>
            <a:cxnSpLocks/>
          </p:cNvCxnSpPr>
          <p:nvPr/>
        </p:nvCxnSpPr>
        <p:spPr>
          <a:xfrm flipH="1">
            <a:off x="5274564" y="2656671"/>
            <a:ext cx="3581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B5425D-9DE8-6C44-91D4-637EAB6A565D}"/>
              </a:ext>
            </a:extLst>
          </p:cNvPr>
          <p:cNvCxnSpPr>
            <a:cxnSpLocks/>
          </p:cNvCxnSpPr>
          <p:nvPr/>
        </p:nvCxnSpPr>
        <p:spPr>
          <a:xfrm flipH="1">
            <a:off x="3483864" y="2667678"/>
            <a:ext cx="3581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E1E40EE-B858-FD4A-AEF3-B45A238C737A}"/>
              </a:ext>
            </a:extLst>
          </p:cNvPr>
          <p:cNvSpPr/>
          <p:nvPr/>
        </p:nvSpPr>
        <p:spPr>
          <a:xfrm>
            <a:off x="5711952" y="3127591"/>
            <a:ext cx="1188720" cy="29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Pyautogui</a:t>
            </a:r>
            <a:r>
              <a:rPr lang="en-US" sz="1000"/>
              <a:t> magic</a:t>
            </a:r>
          </a:p>
        </p:txBody>
      </p:sp>
      <p:pic>
        <p:nvPicPr>
          <p:cNvPr id="13" name="client">
            <a:hlinkClick r:id="" action="ppaction://media"/>
            <a:extLst>
              <a:ext uri="{FF2B5EF4-FFF2-40B4-BE49-F238E27FC236}">
                <a16:creationId xmlns:a16="http://schemas.microsoft.com/office/drawing/2014/main" id="{0E4ED659-BDEF-4FC8-AB94-B7FCC66975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46415" y="436308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9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DE85-8E85-1C4A-8571-B3BBE6C1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 B (“server”)</a:t>
            </a: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EC27D25D-63ED-A14B-802D-A0FB60A4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87538"/>
            <a:ext cx="9180576" cy="5534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0C0DAF-3197-214C-BF96-0DFCEE9DE41B}"/>
              </a:ext>
            </a:extLst>
          </p:cNvPr>
          <p:cNvSpPr/>
          <p:nvPr/>
        </p:nvSpPr>
        <p:spPr>
          <a:xfrm>
            <a:off x="2176272" y="1837944"/>
            <a:ext cx="1188720" cy="1271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WhatsApp – Copy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AEEDC-C0E6-0F4E-9A7C-E73479F3AB35}"/>
              </a:ext>
            </a:extLst>
          </p:cNvPr>
          <p:cNvSpPr/>
          <p:nvPr/>
        </p:nvSpPr>
        <p:spPr>
          <a:xfrm>
            <a:off x="3977640" y="1837944"/>
            <a:ext cx="1188720" cy="1271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 Tunneller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4E2339-EB93-6947-AADF-7DA5156B1784}"/>
              </a:ext>
            </a:extLst>
          </p:cNvPr>
          <p:cNvSpPr/>
          <p:nvPr/>
        </p:nvSpPr>
        <p:spPr>
          <a:xfrm>
            <a:off x="5711952" y="1837944"/>
            <a:ext cx="1188720" cy="1271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Squid Proxy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BDB7E5-43A6-934E-9937-5C365C9DBE09}"/>
              </a:ext>
            </a:extLst>
          </p:cNvPr>
          <p:cNvCxnSpPr>
            <a:cxnSpLocks/>
          </p:cNvCxnSpPr>
          <p:nvPr/>
        </p:nvCxnSpPr>
        <p:spPr>
          <a:xfrm>
            <a:off x="3443478" y="2594440"/>
            <a:ext cx="397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890E22-9D97-764C-A27B-E5B57DEB43A8}"/>
              </a:ext>
            </a:extLst>
          </p:cNvPr>
          <p:cNvCxnSpPr/>
          <p:nvPr/>
        </p:nvCxnSpPr>
        <p:spPr>
          <a:xfrm>
            <a:off x="5282184" y="2571750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D49EC2-E348-374F-9B89-BCBFAA464393}"/>
              </a:ext>
            </a:extLst>
          </p:cNvPr>
          <p:cNvCxnSpPr>
            <a:cxnSpLocks/>
          </p:cNvCxnSpPr>
          <p:nvPr/>
        </p:nvCxnSpPr>
        <p:spPr>
          <a:xfrm>
            <a:off x="6979920" y="2317283"/>
            <a:ext cx="1871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207A9A-AD72-444F-B18A-D1B556DE9CF7}"/>
              </a:ext>
            </a:extLst>
          </p:cNvPr>
          <p:cNvSpPr txBox="1"/>
          <p:nvPr/>
        </p:nvSpPr>
        <p:spPr>
          <a:xfrm>
            <a:off x="8026908" y="1360890"/>
            <a:ext cx="947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Http(s) request to the internet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5CF64-5D51-F347-903B-09ACA23E6CEC}"/>
              </a:ext>
            </a:extLst>
          </p:cNvPr>
          <p:cNvSpPr txBox="1"/>
          <p:nvPr/>
        </p:nvSpPr>
        <p:spPr>
          <a:xfrm>
            <a:off x="8065008" y="3009791"/>
            <a:ext cx="947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Http(s) response from the internet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824913-EB93-E24C-A974-04C7692B75D8}"/>
              </a:ext>
            </a:extLst>
          </p:cNvPr>
          <p:cNvCxnSpPr>
            <a:cxnSpLocks/>
          </p:cNvCxnSpPr>
          <p:nvPr/>
        </p:nvCxnSpPr>
        <p:spPr>
          <a:xfrm flipH="1">
            <a:off x="6979920" y="2943606"/>
            <a:ext cx="1871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E7A989-4BBA-314E-A258-C02D308F1586}"/>
              </a:ext>
            </a:extLst>
          </p:cNvPr>
          <p:cNvCxnSpPr>
            <a:cxnSpLocks/>
          </p:cNvCxnSpPr>
          <p:nvPr/>
        </p:nvCxnSpPr>
        <p:spPr>
          <a:xfrm flipH="1">
            <a:off x="118872" y="3009791"/>
            <a:ext cx="1947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90303B-6F8E-6941-980F-5D02C194D90C}"/>
              </a:ext>
            </a:extLst>
          </p:cNvPr>
          <p:cNvCxnSpPr>
            <a:cxnSpLocks/>
          </p:cNvCxnSpPr>
          <p:nvPr/>
        </p:nvCxnSpPr>
        <p:spPr>
          <a:xfrm>
            <a:off x="118872" y="2314997"/>
            <a:ext cx="1947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B13BE56-3A46-884F-9E3E-4F13814DEC06}"/>
              </a:ext>
            </a:extLst>
          </p:cNvPr>
          <p:cNvSpPr txBox="1"/>
          <p:nvPr/>
        </p:nvSpPr>
        <p:spPr>
          <a:xfrm>
            <a:off x="326940" y="1550238"/>
            <a:ext cx="1016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WhatsApp message from client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DFF5C-67A1-E245-9CE6-B62E000FE92C}"/>
              </a:ext>
            </a:extLst>
          </p:cNvPr>
          <p:cNvSpPr txBox="1"/>
          <p:nvPr/>
        </p:nvSpPr>
        <p:spPr>
          <a:xfrm>
            <a:off x="291888" y="3061982"/>
            <a:ext cx="1016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WhatsApp message returned to 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236949-0C3C-CB42-9AF2-03C51E6338E5}"/>
              </a:ext>
            </a:extLst>
          </p:cNvPr>
          <p:cNvCxnSpPr>
            <a:cxnSpLocks/>
          </p:cNvCxnSpPr>
          <p:nvPr/>
        </p:nvCxnSpPr>
        <p:spPr>
          <a:xfrm flipH="1">
            <a:off x="5274564" y="2656671"/>
            <a:ext cx="3581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BD310E-128A-5B43-85C5-ACCBB4954655}"/>
              </a:ext>
            </a:extLst>
          </p:cNvPr>
          <p:cNvCxnSpPr>
            <a:cxnSpLocks/>
          </p:cNvCxnSpPr>
          <p:nvPr/>
        </p:nvCxnSpPr>
        <p:spPr>
          <a:xfrm flipH="1">
            <a:off x="3397758" y="2670217"/>
            <a:ext cx="442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A312294-A6CF-D243-B233-8D386017F716}"/>
              </a:ext>
            </a:extLst>
          </p:cNvPr>
          <p:cNvSpPr/>
          <p:nvPr/>
        </p:nvSpPr>
        <p:spPr>
          <a:xfrm>
            <a:off x="2176272" y="3130783"/>
            <a:ext cx="1188720" cy="29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Pyautogui</a:t>
            </a:r>
            <a:r>
              <a:rPr lang="en-US" sz="1000"/>
              <a:t> magic</a:t>
            </a:r>
          </a:p>
        </p:txBody>
      </p:sp>
      <p:pic>
        <p:nvPicPr>
          <p:cNvPr id="4" name="server">
            <a:hlinkClick r:id="" action="ppaction://media"/>
            <a:extLst>
              <a:ext uri="{FF2B5EF4-FFF2-40B4-BE49-F238E27FC236}">
                <a16:creationId xmlns:a16="http://schemas.microsoft.com/office/drawing/2014/main" id="{9EE80AB3-B1E1-4DC0-8F91-C707D7D24F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5475" y="430974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7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A (client)</a:t>
            </a:r>
            <a:endParaRPr/>
          </a:p>
        </p:txBody>
      </p:sp>
      <p:pic>
        <p:nvPicPr>
          <p:cNvPr id="2" name="Audio Recording Jul 31, 2021 at 9:33:31 PM" descr="Audio Recording Jul 31, 2021 at 9:33:31 PM">
            <a:hlinkClick r:id="" action="ppaction://media"/>
            <a:extLst>
              <a:ext uri="{FF2B5EF4-FFF2-40B4-BE49-F238E27FC236}">
                <a16:creationId xmlns:a16="http://schemas.microsoft.com/office/drawing/2014/main" id="{B152C797-2358-0447-BE38-4BD4AF829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5550" y="41064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sz="700" b="1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to add caption</a:t>
            </a:r>
            <a:endParaRPr/>
          </a:p>
        </p:txBody>
      </p:sp>
      <p:pic>
        <p:nvPicPr>
          <p:cNvPr id="2" name="client-proxy-demo" descr="client-proxy-demo">
            <a:hlinkClick r:id="" action="ppaction://media"/>
            <a:extLst>
              <a:ext uri="{FF2B5EF4-FFF2-40B4-BE49-F238E27FC236}">
                <a16:creationId xmlns:a16="http://schemas.microsoft.com/office/drawing/2014/main" id="{890ACBC8-F163-C443-BB7B-1BFF2A8DC9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4" y="3175"/>
            <a:ext cx="9140825" cy="5143500"/>
          </a:xfrm>
          <a:prstGeom prst="rect">
            <a:avLst/>
          </a:prstGeom>
        </p:spPr>
      </p:pic>
      <p:pic>
        <p:nvPicPr>
          <p:cNvPr id="3" name="Audio Recording Jul 31, 2021 at 9:40:16 PM" descr="Audio Recording Jul 31, 2021 at 9:40:16 PM">
            <a:hlinkClick r:id="" action="ppaction://media"/>
            <a:extLst>
              <a:ext uri="{FF2B5EF4-FFF2-40B4-BE49-F238E27FC236}">
                <a16:creationId xmlns:a16="http://schemas.microsoft.com/office/drawing/2014/main" id="{301E4C77-5AAE-7E4D-9422-1740454B6C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19500" y="422445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2A9D-14B8-714E-B755-23332F333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25" y="1360572"/>
            <a:ext cx="2030449" cy="2422356"/>
          </a:xfrm>
        </p:spPr>
        <p:txBody>
          <a:bodyPr anchor="t"/>
          <a:lstStyle/>
          <a:p>
            <a:r>
              <a:rPr lang="en-US" sz="2000"/>
              <a:t>Even though this is the client-side of the WhatsApp proxy, it is the server side of the browser proxy.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DD27A2F-3169-A54A-9F2E-48A668BC5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133" y="0"/>
            <a:ext cx="6444867" cy="5143500"/>
          </a:xfrm>
          <a:prstGeom prst="rect">
            <a:avLst/>
          </a:prstGeom>
        </p:spPr>
      </p:pic>
      <p:pic>
        <p:nvPicPr>
          <p:cNvPr id="12" name="Audio Recording Jul 31, 2021 at 11:59:44 PM" descr="Audio Recording Jul 31, 2021 at 11:59:44 PM">
            <a:hlinkClick r:id="" action="ppaction://media"/>
            <a:extLst>
              <a:ext uri="{FF2B5EF4-FFF2-40B4-BE49-F238E27FC236}">
                <a16:creationId xmlns:a16="http://schemas.microsoft.com/office/drawing/2014/main" id="{0D0CCFF0-C613-B946-96C1-46E31BE73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9025" y="409307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A600-C6EE-4BB4-8E72-9C1E2351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2447"/>
            <a:ext cx="3132300" cy="755700"/>
          </a:xfrm>
        </p:spPr>
        <p:txBody>
          <a:bodyPr/>
          <a:lstStyle/>
          <a:p>
            <a:r>
              <a:rPr lang="en-US"/>
              <a:t>Reading Messages from the GUI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F70A3-BCF4-4417-A9BD-A5739CB97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36745"/>
            <a:ext cx="3054600" cy="3591255"/>
          </a:xfrm>
        </p:spPr>
        <p:txBody>
          <a:bodyPr/>
          <a:lstStyle/>
          <a:p>
            <a:pPr marL="152400" indent="0">
              <a:buNone/>
            </a:pPr>
            <a:r>
              <a:rPr lang="en-US" sz="2000"/>
              <a:t>Polling for new messages</a:t>
            </a:r>
          </a:p>
          <a:p>
            <a:pPr>
              <a:lnSpc>
                <a:spcPct val="114999"/>
              </a:lnSpc>
            </a:pPr>
            <a:endParaRPr lang="en-US" sz="2000"/>
          </a:p>
          <a:p>
            <a:pPr marL="152400" indent="0">
              <a:lnSpc>
                <a:spcPct val="114999"/>
              </a:lnSpc>
              <a:buNone/>
            </a:pPr>
            <a:r>
              <a:rPr lang="en-US" sz="2000"/>
              <a:t>Checking pixel color to determine sender</a:t>
            </a:r>
          </a:p>
          <a:p>
            <a:pPr marL="152400" indent="0">
              <a:lnSpc>
                <a:spcPct val="114999"/>
              </a:lnSpc>
              <a:buNone/>
            </a:pPr>
            <a:endParaRPr lang="en-US" sz="2000"/>
          </a:p>
          <a:p>
            <a:pPr marL="152400" indent="0">
              <a:lnSpc>
                <a:spcPct val="114999"/>
              </a:lnSpc>
              <a:buNone/>
            </a:pPr>
            <a:r>
              <a:rPr lang="en-US" sz="2000"/>
              <a:t>Triple clicking on message bubbles to highlight and copy text</a:t>
            </a:r>
          </a:p>
          <a:p>
            <a:pPr>
              <a:lnSpc>
                <a:spcPct val="114999"/>
              </a:lnSpc>
            </a:pPr>
            <a:endParaRPr lang="en-US" sz="20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608FE12-07DF-4260-8A23-2D5A01167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881" y="-264"/>
            <a:ext cx="4970584" cy="5144026"/>
          </a:xfrm>
          <a:prstGeom prst="rect">
            <a:avLst/>
          </a:prstGeom>
        </p:spPr>
      </p:pic>
      <p:pic>
        <p:nvPicPr>
          <p:cNvPr id="5" name="Recording ">
            <a:hlinkClick r:id="" action="ppaction://media"/>
            <a:extLst>
              <a:ext uri="{FF2B5EF4-FFF2-40B4-BE49-F238E27FC236}">
                <a16:creationId xmlns:a16="http://schemas.microsoft.com/office/drawing/2014/main" id="{C38DB472-DACA-4AA0-8E69-291D42CDB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69029" y="428747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7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NYU Elegant</vt:lpstr>
      <vt:lpstr>PowerPoint Presentation</vt:lpstr>
      <vt:lpstr>Goal</vt:lpstr>
      <vt:lpstr>PowerPoint Presentation</vt:lpstr>
      <vt:lpstr>Host A(“client”)</vt:lpstr>
      <vt:lpstr>Host B (“server”)</vt:lpstr>
      <vt:lpstr>Host A (client)</vt:lpstr>
      <vt:lpstr>Click to add caption</vt:lpstr>
      <vt:lpstr>Even though this is the client-side of the WhatsApp proxy, it is the server side of the browser proxy.</vt:lpstr>
      <vt:lpstr>Reading Messages from the GUI</vt:lpstr>
      <vt:lpstr>WhatsApp messages display up to 844 characters.  We write and send requests in chunks, and stitch WhatsApp messages together for a full response.</vt:lpstr>
      <vt:lpstr>Challenge: Tunnel not forwarding responses to browser until connection closes  Solution: Padding  Missing: - Error handling - Logging - Multithreading</vt:lpstr>
      <vt:lpstr>A Faster Way of Doing Things</vt:lpstr>
      <vt:lpstr>Host B (server) and Squid</vt:lpstr>
      <vt:lpstr>Host B (server)</vt:lpstr>
      <vt:lpstr>Host B Provisioning</vt:lpstr>
      <vt:lpstr>Proxies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4</cp:revision>
  <dcterms:modified xsi:type="dcterms:W3CDTF">2021-08-06T17:01:32Z</dcterms:modified>
</cp:coreProperties>
</file>